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adv-r.hadley.nz/" TargetMode="External" /><Relationship Id="rId4" Type="http://schemas.openxmlformats.org/officeDocument/2006/relationships/hyperlink" Target="https://purrr.tidyverse.org/" TargetMode="External" /><Relationship Id="rId5" Type="http://schemas.openxmlformats.org/officeDocument/2006/relationships/hyperlink" Target="https://github.com/jmgraham30/SWBmodule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idyverse.org/" TargetMode="External" /><Relationship Id="rId3" Type="http://schemas.openxmlformats.org/officeDocument/2006/relationships/hyperlink" Target="https://tibble.tidyverse.org/" TargetMode="External" /><Relationship Id="rId4" Type="http://schemas.openxmlformats.org/officeDocument/2006/relationships/hyperlink" Target="https://ggplot2.tidyverse.org/" TargetMode="External" /><Relationship Id="rId5" Type="http://schemas.openxmlformats.org/officeDocument/2006/relationships/hyperlink" Target="https://dplyr.tidyverse.org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purrr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JMG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Functional</a:t>
            </a:r>
            <a:r>
              <a:rPr/>
              <a:t> </a:t>
            </a:r>
            <a:r>
              <a:rPr/>
              <a:t>Programming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lesson, we cover the basic usage and application of “tidy” iteration using the </a:t>
            </a:r>
            <a:r>
              <a:rPr>
                <a:latin typeface="Courier"/>
              </a:rPr>
              <a:t>purrr</a:t>
            </a:r>
            <a:r>
              <a:rPr/>
              <a:t> package. After this lesson you should:</a:t>
            </a:r>
          </a:p>
          <a:p>
            <a:pPr lvl="1"/>
            <a:r>
              <a:rPr/>
              <a:t>Be familiar with common loop patterns.</a:t>
            </a:r>
          </a:p>
          <a:p>
            <a:pPr lvl="1"/>
            <a:r>
              <a:rPr/>
              <a:t>Have a feel for the map family of </a:t>
            </a:r>
            <a:r>
              <a:rPr>
                <a:latin typeface="Courier"/>
              </a:rPr>
              <a:t>purrr</a:t>
            </a:r>
            <a:r>
              <a:rPr/>
              <a:t> functions.</a:t>
            </a:r>
          </a:p>
          <a:p>
            <a:pPr lvl="1"/>
            <a:r>
              <a:rPr/>
              <a:t>Be aware of some statistical applications of iteration using the </a:t>
            </a:r>
            <a:r>
              <a:rPr>
                <a:latin typeface="Courier"/>
              </a:rPr>
              <a:t>purrr</a:t>
            </a:r>
            <a:r>
              <a:rPr/>
              <a:t> package.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 for this lesson are</a:t>
            </a:r>
          </a:p>
          <a:p>
            <a:pPr lvl="1"/>
            <a:r>
              <a:rPr>
                <a:hlinkClick r:id="rId2"/>
              </a:rPr>
              <a:t>R for Data Science</a:t>
            </a:r>
          </a:p>
          <a:p>
            <a:pPr lvl="1"/>
            <a:r>
              <a:rPr>
                <a:hlinkClick r:id="rId3"/>
              </a:rPr>
              <a:t>Advanced R</a:t>
            </a:r>
          </a:p>
          <a:p>
            <a:pPr lvl="1"/>
            <a:r>
              <a:rPr>
                <a:hlinkClick r:id="rId4"/>
              </a:rPr>
              <a:t>purrr Documentation</a:t>
            </a:r>
          </a:p>
          <a:p>
            <a:pPr lvl="0" marL="0" indent="0">
              <a:buNone/>
            </a:pPr>
            <a:r>
              <a:rPr/>
              <a:t>You can find code relevant to this lesson on </a:t>
            </a:r>
            <a:r>
              <a:rPr>
                <a:hlinkClick r:id="rId5"/>
              </a:rPr>
              <a:t>my GitHub repo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lesson assumes familiarity with</a:t>
            </a:r>
          </a:p>
          <a:p>
            <a:pPr lvl="1"/>
            <a:r>
              <a:rPr/>
              <a:t>Vectors, lists, data frames, and functions in R.</a:t>
            </a:r>
          </a:p>
          <a:p>
            <a:pPr lvl="1"/>
            <a:r>
              <a:rPr/>
              <a:t>The use of </a:t>
            </a:r>
            <a:r>
              <a:rPr>
                <a:hlinkClick r:id="rId2"/>
              </a:rPr>
              <a:t>tidyverse</a:t>
            </a:r>
            <a:r>
              <a:rPr/>
              <a:t> packages such as </a:t>
            </a:r>
            <a:r>
              <a:rPr>
                <a:hlinkClick r:id="rId3"/>
                <a:latin typeface="Courier"/>
              </a:rPr>
              <a:t>tibble</a:t>
            </a:r>
            <a:r>
              <a:rPr/>
              <a:t>, </a:t>
            </a:r>
            <a:r>
              <a:rPr>
                <a:hlinkClick r:id="rId4"/>
                <a:latin typeface="Courier"/>
              </a:rPr>
              <a:t>ggplot2</a:t>
            </a:r>
            <a:r>
              <a:rPr/>
              <a:t>, and </a:t>
            </a:r>
            <a:r>
              <a:rPr>
                <a:hlinkClick r:id="rId5"/>
                <a:latin typeface="Courier"/>
              </a:rPr>
              <a:t>dplyr</a:t>
            </a:r>
            <a:r>
              <a:rPr/>
              <a:t>.</a:t>
            </a:r>
          </a:p>
          <a:p>
            <a:pPr lvl="1"/>
            <a:r>
              <a:rPr/>
              <a:t>Knowledge of basic statistical concepts such as confidence intervals and linear models is helpful but not essential.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</a:t>
            </a:r>
            <a:r>
              <a:rPr>
                <a:hlinkClick r:id="rId2"/>
              </a:rPr>
              <a:t>R for Data Science</a:t>
            </a:r>
            <a:r>
              <a:rPr/>
              <a:t>, good programming practices are stressed. For example, it is emphasized that one should never copy and paste code more than twice.</a:t>
            </a:r>
          </a:p>
          <a:p>
            <a:pPr lvl="1"/>
            <a:r>
              <a:rPr/>
              <a:t>Loops provide one way to avoiding copying and pasting,</a:t>
            </a:r>
          </a:p>
          <a:p>
            <a:pPr lvl="1"/>
            <a:r>
              <a:rPr/>
              <a:t>functions provide another.</a:t>
            </a:r>
          </a:p>
          <a:p>
            <a:pPr lvl="0" marL="0" indent="0">
              <a:buNone/>
            </a:pPr>
            <a:r>
              <a:rPr/>
              <a:t>Let’s review the basic programming construct known as for loops.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 are examples of control flow statements in a program that result in iteration.</a:t>
            </a:r>
          </a:p>
          <a:p>
            <a:pPr lvl="1"/>
            <a:r>
              <a:rPr/>
              <a:t>The basic idea of a for loop is that a specified action is repeated a predetermined number of times.</a:t>
            </a:r>
          </a:p>
          <a:p>
            <a:pPr lvl="1"/>
            <a:r>
              <a:rPr/>
              <a:t>For example, if we have a container that holds three numbers and we want to multiply each of the three numbers by 2 then a for loop is an ideal method for doing this repetitive task.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>
                <a:latin typeface="Courier"/>
              </a:rPr>
              <a:t>for</a:t>
            </a:r>
            <a:r>
              <a:rPr/>
              <a:t> loop in R has the general form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for (item in vector) perform_action</a:t>
            </a:r>
          </a:p>
          <a:p>
            <a:pPr lvl="0" marL="0" indent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for (i in 1:3){
   print(2*i)
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for</a:t>
            </a:r>
            <a:r>
              <a:rPr/>
              <a:t> loop in the previous slide will output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
## [1] 4
## [1] 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Loops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With purrr</dc:title>
  <dc:creator>JMG</dc:creator>
  <cp:keywords/>
  <dcterms:created xsi:type="dcterms:W3CDTF">2021-11-03T20:02:32Z</dcterms:created>
  <dcterms:modified xsi:type="dcterms:W3CDTF">2021-11-03T20:02:32Z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11/3/2021</vt:lpwstr>
  </property>
  <property fmtid="{D5CDD505-2E9C-101B-9397-08002B2CF9AE}" pid="3" name="output">
    <vt:lpwstr>powerpoint_presentation</vt:lpwstr>
  </property>
</Properties>
</file>