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4" r:id="rId4"/>
    <p:sldId id="262" r:id="rId5"/>
    <p:sldId id="258" r:id="rId6"/>
    <p:sldId id="266" r:id="rId7"/>
    <p:sldId id="270" r:id="rId8"/>
    <p:sldId id="269" r:id="rId9"/>
    <p:sldId id="268" r:id="rId10"/>
    <p:sldId id="259" r:id="rId11"/>
    <p:sldId id="260" r:id="rId12"/>
    <p:sldId id="261" r:id="rId13"/>
    <p:sldId id="267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7"/>
            <p14:sldId id="264"/>
            <p14:sldId id="262"/>
            <p14:sldId id="258"/>
            <p14:sldId id="266"/>
            <p14:sldId id="270"/>
            <p14:sldId id="269"/>
            <p14:sldId id="268"/>
            <p14:sldId id="259"/>
            <p14:sldId id="260"/>
            <p14:sldId id="261"/>
            <p14:sldId id="26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C878E"/>
    <a:srgbClr val="E46102"/>
    <a:srgbClr val="EEEEEE"/>
    <a:srgbClr val="D95E00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 autoAdjust="0"/>
    <p:restoredTop sz="89443"/>
  </p:normalViewPr>
  <p:slideViewPr>
    <p:cSldViewPr snapToGrid="0" snapToObjects="1">
      <p:cViewPr varScale="1">
        <p:scale>
          <a:sx n="168" d="100"/>
          <a:sy n="168" d="100"/>
        </p:scale>
        <p:origin x="75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6F198-A290-D444-B815-53F63A7DD3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87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864226C9-C3CC-FB4B-82EA-5939A745DF2C}"/>
              </a:ext>
            </a:extLst>
          </p:cNvPr>
          <p:cNvSpPr/>
          <p:nvPr/>
        </p:nvSpPr>
        <p:spPr>
          <a:xfrm>
            <a:off x="638565" y="323668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5D90E165-E03D-E446-B230-A8A0404ADBB9}"/>
              </a:ext>
            </a:extLst>
          </p:cNvPr>
          <p:cNvSpPr/>
          <p:nvPr/>
        </p:nvSpPr>
        <p:spPr>
          <a:xfrm>
            <a:off x="-131173" y="3156362"/>
            <a:ext cx="1948476" cy="2569552"/>
          </a:xfrm>
          <a:custGeom>
            <a:avLst/>
            <a:gdLst>
              <a:gd name="connsiteX0" fmla="*/ 0 w 1948475"/>
              <a:gd name="connsiteY0" fmla="*/ 0 h 2569552"/>
              <a:gd name="connsiteX1" fmla="*/ 0 w 1948475"/>
              <a:gd name="connsiteY1" fmla="*/ 919437 h 2569552"/>
              <a:gd name="connsiteX2" fmla="*/ 868289 w 1948475"/>
              <a:gd name="connsiteY2" fmla="*/ 1276252 h 2569552"/>
              <a:gd name="connsiteX3" fmla="*/ 868289 w 1948475"/>
              <a:gd name="connsiteY3" fmla="*/ 1285994 h 2569552"/>
              <a:gd name="connsiteX4" fmla="*/ 0 w 1948475"/>
              <a:gd name="connsiteY4" fmla="*/ 1701263 h 2569552"/>
              <a:gd name="connsiteX5" fmla="*/ 0 w 1948475"/>
              <a:gd name="connsiteY5" fmla="*/ 2581730 h 2569552"/>
              <a:gd name="connsiteX6" fmla="*/ 1952129 w 1948475"/>
              <a:gd name="connsiteY6" fmla="*/ 1731708 h 2569552"/>
              <a:gd name="connsiteX7" fmla="*/ 1952129 w 1948475"/>
              <a:gd name="connsiteY7" fmla="*/ 848805 h 256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8475" h="2569552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 w="12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6D37099A-93A9-5349-817A-3E5CC5801FA0}"/>
              </a:ext>
            </a:extLst>
          </p:cNvPr>
          <p:cNvSpPr/>
          <p:nvPr/>
        </p:nvSpPr>
        <p:spPr>
          <a:xfrm>
            <a:off x="7322158" y="3924169"/>
            <a:ext cx="465453" cy="613816"/>
          </a:xfrm>
          <a:custGeom>
            <a:avLst/>
            <a:gdLst>
              <a:gd name="connsiteX0" fmla="*/ 0 w 465452"/>
              <a:gd name="connsiteY0" fmla="*/ 0 h 613815"/>
              <a:gd name="connsiteX1" fmla="*/ 0 w 465452"/>
              <a:gd name="connsiteY1" fmla="*/ 219635 h 613815"/>
              <a:gd name="connsiteX2" fmla="*/ 207417 w 465452"/>
              <a:gd name="connsiteY2" fmla="*/ 304871 h 613815"/>
              <a:gd name="connsiteX3" fmla="*/ 207417 w 465452"/>
              <a:gd name="connsiteY3" fmla="*/ 307199 h 613815"/>
              <a:gd name="connsiteX4" fmla="*/ 0 w 465452"/>
              <a:gd name="connsiteY4" fmla="*/ 406398 h 613815"/>
              <a:gd name="connsiteX5" fmla="*/ 0 w 465452"/>
              <a:gd name="connsiteY5" fmla="*/ 616725 h 613815"/>
              <a:gd name="connsiteX6" fmla="*/ 466325 w 465452"/>
              <a:gd name="connsiteY6" fmla="*/ 413671 h 613815"/>
              <a:gd name="connsiteX7" fmla="*/ 466325 w 465452"/>
              <a:gd name="connsiteY7" fmla="*/ 202763 h 6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452" h="613815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 w="28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7C57C0C-0BD5-8D42-89FF-0100FE9B3B52}"/>
              </a:ext>
            </a:extLst>
          </p:cNvPr>
          <p:cNvSpPr/>
          <p:nvPr/>
        </p:nvSpPr>
        <p:spPr>
          <a:xfrm>
            <a:off x="10872628" y="4558147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9A31A2-953E-A74D-9E31-B5CB603F6E2D}"/>
              </a:ext>
            </a:extLst>
          </p:cNvPr>
          <p:cNvSpPr/>
          <p:nvPr/>
        </p:nvSpPr>
        <p:spPr>
          <a:xfrm>
            <a:off x="9722396" y="411978"/>
            <a:ext cx="2479273" cy="3269541"/>
          </a:xfrm>
          <a:custGeom>
            <a:avLst/>
            <a:gdLst>
              <a:gd name="connsiteX0" fmla="*/ 0 w 2479272"/>
              <a:gd name="connsiteY0" fmla="*/ 0 h 3269540"/>
              <a:gd name="connsiteX1" fmla="*/ 0 w 2479272"/>
              <a:gd name="connsiteY1" fmla="*/ 1169907 h 3269540"/>
              <a:gd name="connsiteX2" fmla="*/ 1104826 w 2479272"/>
              <a:gd name="connsiteY2" fmla="*/ 1623924 h 3269540"/>
              <a:gd name="connsiteX3" fmla="*/ 1104826 w 2479272"/>
              <a:gd name="connsiteY3" fmla="*/ 1636320 h 3269540"/>
              <a:gd name="connsiteX4" fmla="*/ 0 w 2479272"/>
              <a:gd name="connsiteY4" fmla="*/ 2164715 h 3269540"/>
              <a:gd name="connsiteX5" fmla="*/ 0 w 2479272"/>
              <a:gd name="connsiteY5" fmla="*/ 3285036 h 3269540"/>
              <a:gd name="connsiteX6" fmla="*/ 2483921 w 2479272"/>
              <a:gd name="connsiteY6" fmla="*/ 2203454 h 3269540"/>
              <a:gd name="connsiteX7" fmla="*/ 2483921 w 2479272"/>
              <a:gd name="connsiteY7" fmla="*/ 1080033 h 326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9272" h="326954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7FEF9-9E0F-A14B-92C3-3C711C5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5829" y="124631"/>
            <a:ext cx="694943" cy="217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DF886-AEDB-D944-B0B0-79D3AEED0D47}"/>
              </a:ext>
            </a:extLst>
          </p:cNvPr>
          <p:cNvSpPr/>
          <p:nvPr/>
        </p:nvSpPr>
        <p:spPr>
          <a:xfrm>
            <a:off x="1524" y="9413"/>
            <a:ext cx="12188952" cy="502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8F713-8109-5E43-BCE4-6F8758EF1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894" y="107199"/>
            <a:ext cx="656737" cy="3283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7530" y="4383205"/>
            <a:ext cx="7724037" cy="476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530" y="4894068"/>
            <a:ext cx="7724036" cy="54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1275718"/>
            <a:ext cx="10151755" cy="30733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81FFF-68E1-B649-8B46-BC288FE58A66}"/>
              </a:ext>
            </a:extLst>
          </p:cNvPr>
          <p:cNvSpPr/>
          <p:nvPr userDrawn="1"/>
        </p:nvSpPr>
        <p:spPr>
          <a:xfrm>
            <a:off x="0" y="514277"/>
            <a:ext cx="12188952" cy="63437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F4CBB-6777-F341-BB64-75E1E0DF4C47}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F4EC182-26E1-8E4C-B960-2DF3DDFB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D358B63-2CFC-D646-AC7D-C772A192A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B54E10-94DE-5C43-AE71-D50CF10410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823F-4E31-6346-A3FC-E4F3404C01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9973" y="306146"/>
            <a:ext cx="2218339" cy="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ipart.email/clipart/mini-golf-clipart-images-244101.html" TargetMode="External"/><Relationship Id="rId4" Type="http://schemas.openxmlformats.org/officeDocument/2006/relationships/hyperlink" Target="https://www.hiclipart.com/free-transparent-background-png-clipart-pnlp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clipart/1778609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golfcreations.com/how-to-build-mini-golf-course-busine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7uoZptmCI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hxs12ZfS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ree3d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23788-A9CA-A54E-9E8A-67A4C6CBD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Jared Gregor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4F96-BFDB-2F4F-965A-F780BF871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6E37-4DA9-8A45-A754-3511858EC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Putt-Putt Golf</a:t>
            </a:r>
          </a:p>
          <a:p>
            <a:r>
              <a:rPr lang="en-US" sz="5400" dirty="0"/>
              <a:t>IVE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61347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47813-A61E-E047-A9DE-995DE93F6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51C8-6CC5-484B-92CD-1CD84ED1CF1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EC346-9D5A-E146-B3C7-8ED6273BE9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76D-AF14-FE41-9A69-8F05E833B89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AF72-7EFF-B94B-9E22-E7669FAD50F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EE8B2-8A77-BE42-B8CC-CDE1A26D3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B165F-76E2-194A-B3E9-4E7AEB61A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8063-DC52-0B49-A383-166F57AF21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D7727-9A5A-C14F-8DAF-D05EFF822CB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6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E9B2-DF60-4260-9FEA-DC59F1B46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Expanding to 9 holes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42C5-119E-4A0E-8A52-C62CE007D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 the green in Blender</a:t>
            </a:r>
          </a:p>
          <a:p>
            <a:r>
              <a:rPr lang="en-US" dirty="0"/>
              <a:t>Import to unity and add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CE63-9B7E-48BB-875F-D141499C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1"/>
          <a:stretch/>
        </p:blipFill>
        <p:spPr>
          <a:xfrm>
            <a:off x="450137" y="3244956"/>
            <a:ext cx="5391863" cy="301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D7621-CE1E-4145-BA26-1785C00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44956"/>
            <a:ext cx="5899863" cy="301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C9B93-3ACD-4069-887D-F9792425F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9" t="25271" r="3740" b="58933"/>
          <a:stretch/>
        </p:blipFill>
        <p:spPr>
          <a:xfrm>
            <a:off x="5391863" y="3345194"/>
            <a:ext cx="755650" cy="7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ini Golf Clipart Images">
            <a:extLst>
              <a:ext uri="{FF2B5EF4-FFF2-40B4-BE49-F238E27FC236}">
                <a16:creationId xmlns:a16="http://schemas.microsoft.com/office/drawing/2014/main" id="{C66E63AF-68F4-4E9B-8010-D1E87CE8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3719420"/>
            <a:ext cx="4616450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ni Golf Clipart Images">
            <a:extLst>
              <a:ext uri="{FF2B5EF4-FFF2-40B4-BE49-F238E27FC236}">
                <a16:creationId xmlns:a16="http://schemas.microsoft.com/office/drawing/2014/main" id="{A9878E1A-BB3B-451A-878A-859176528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9" r="156"/>
          <a:stretch/>
        </p:blipFill>
        <p:spPr bwMode="auto">
          <a:xfrm>
            <a:off x="5041932" y="3719420"/>
            <a:ext cx="4375117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0D0C-E575-4E89-8D73-89DDF0E15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D3A9-B48D-4149-995F-E5FCC36C2F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Connect to head mounted display!</a:t>
            </a:r>
          </a:p>
          <a:p>
            <a:r>
              <a:rPr lang="en-US" dirty="0"/>
              <a:t>Possibly rescale for VR?</a:t>
            </a:r>
          </a:p>
          <a:p>
            <a:r>
              <a:rPr lang="en-US" dirty="0"/>
              <a:t>Add visuals such as a windmill or flowing water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8D21C-BA92-44EA-8EB1-EE42DF7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33" y="3963101"/>
            <a:ext cx="2316956" cy="2647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A3F7C-BAA9-48D0-8493-BF72C5FFCBD2}"/>
              </a:ext>
            </a:extLst>
          </p:cNvPr>
          <p:cNvSpPr/>
          <p:nvPr/>
        </p:nvSpPr>
        <p:spPr>
          <a:xfrm>
            <a:off x="8795113" y="6662079"/>
            <a:ext cx="3425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https://www.hiclipart.com/free-transparent-background-png-clipart-pnlpv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859AD-02A2-47BE-90A4-E9FC494AB56C}"/>
              </a:ext>
            </a:extLst>
          </p:cNvPr>
          <p:cNvSpPr/>
          <p:nvPr/>
        </p:nvSpPr>
        <p:spPr>
          <a:xfrm>
            <a:off x="-28939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https://www.clipart.email/clipart/mini-golf-clipart-images-244101.html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758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3578D3-C886-1B48-B239-593D72202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34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Game loved by many</a:t>
            </a:r>
          </a:p>
          <a:p>
            <a:r>
              <a:rPr lang="en-US" dirty="0"/>
              <a:t>Provokes understanding of geometry and physics to determine the best shot</a:t>
            </a:r>
          </a:p>
          <a:p>
            <a:r>
              <a:rPr lang="en-US" dirty="0"/>
              <a:t>Fun for people of all ages</a:t>
            </a:r>
          </a:p>
        </p:txBody>
      </p:sp>
      <p:pic>
        <p:nvPicPr>
          <p:cNvPr id="1026" name="Picture 2" descr="Mini golf clip art">
            <a:extLst>
              <a:ext uri="{FF2B5EF4-FFF2-40B4-BE49-F238E27FC236}">
                <a16:creationId xmlns:a16="http://schemas.microsoft.com/office/drawing/2014/main" id="{DCAE8E97-7466-40AE-BE24-F4A8A4F1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/>
          <a:stretch/>
        </p:blipFill>
        <p:spPr bwMode="auto">
          <a:xfrm>
            <a:off x="729405" y="2905608"/>
            <a:ext cx="2693125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68622-FB2C-458B-B847-9DAC1B573350}"/>
              </a:ext>
            </a:extLst>
          </p:cNvPr>
          <p:cNvSpPr/>
          <p:nvPr/>
        </p:nvSpPr>
        <p:spPr>
          <a:xfrm>
            <a:off x="729405" y="5072338"/>
            <a:ext cx="21900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http://clipart-library.com/clipart/1778609.htm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3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Walking around a small and usually rough terrain may be out of the question for some</a:t>
            </a:r>
          </a:p>
          <a:p>
            <a:pPr lvl="1"/>
            <a:r>
              <a:rPr lang="en-US" dirty="0"/>
              <a:t>People with disabilities</a:t>
            </a:r>
          </a:p>
          <a:p>
            <a:pPr lvl="1"/>
            <a:r>
              <a:rPr lang="en-US" dirty="0"/>
              <a:t>Older folks</a:t>
            </a:r>
          </a:p>
          <a:p>
            <a:r>
              <a:rPr lang="en-US" dirty="0"/>
              <a:t>Health concerns</a:t>
            </a:r>
          </a:p>
          <a:p>
            <a:r>
              <a:rPr lang="en-US" dirty="0"/>
              <a:t>Weather is a huge factor</a:t>
            </a:r>
          </a:p>
        </p:txBody>
      </p:sp>
      <p:pic>
        <p:nvPicPr>
          <p:cNvPr id="2050" name="Picture 2" descr="How to Build a mini Golf Course business">
            <a:extLst>
              <a:ext uri="{FF2B5EF4-FFF2-40B4-BE49-F238E27FC236}">
                <a16:creationId xmlns:a16="http://schemas.microsoft.com/office/drawing/2014/main" id="{2F484D3C-4649-46A5-B2FB-B836E2F5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6" y="3018452"/>
            <a:ext cx="2930949" cy="18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B22D6-DD89-4591-9924-86DAFD0E2330}"/>
              </a:ext>
            </a:extLst>
          </p:cNvPr>
          <p:cNvSpPr/>
          <p:nvPr/>
        </p:nvSpPr>
        <p:spPr>
          <a:xfrm>
            <a:off x="556266" y="4858825"/>
            <a:ext cx="2930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https://www.minigolfcreations.com/how-to-build-mini-golf-course-business/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52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D7A0-51A5-4544-B58C-763F9BABF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 Putt-Putt Golf!</a:t>
            </a:r>
          </a:p>
        </p:txBody>
      </p:sp>
    </p:spTree>
    <p:extLst>
      <p:ext uri="{BB962C8B-B14F-4D97-AF65-F5344CB8AC3E}">
        <p14:creationId xmlns:p14="http://schemas.microsoft.com/office/powerpoint/2010/main" val="10986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Unity 2019.3.7f1</a:t>
            </a:r>
          </a:p>
          <a:p>
            <a:pPr lvl="1"/>
            <a:r>
              <a:rPr lang="en-US" dirty="0"/>
              <a:t>Generate Virtual Environment and Event System</a:t>
            </a:r>
          </a:p>
          <a:p>
            <a:r>
              <a:rPr lang="en-US" dirty="0"/>
              <a:t>Blender 2.82</a:t>
            </a:r>
          </a:p>
          <a:p>
            <a:pPr lvl="1"/>
            <a:r>
              <a:rPr lang="en-US" dirty="0"/>
              <a:t>Model the greens for 9 hole course</a:t>
            </a:r>
          </a:p>
          <a:p>
            <a:r>
              <a:rPr lang="en-US" dirty="0"/>
              <a:t>Head Mounted Display (Coming Soon…)</a:t>
            </a:r>
          </a:p>
          <a:p>
            <a:pPr lvl="1"/>
            <a:r>
              <a:rPr lang="en-US" dirty="0"/>
              <a:t>Play the game in Virtual Reality!</a:t>
            </a:r>
          </a:p>
        </p:txBody>
      </p:sp>
    </p:spTree>
    <p:extLst>
      <p:ext uri="{BB962C8B-B14F-4D97-AF65-F5344CB8AC3E}">
        <p14:creationId xmlns:p14="http://schemas.microsoft.com/office/powerpoint/2010/main" val="28819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1DC2-57A8-4F8C-95E3-4B76D349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 small and build up…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DAD6-F95D-4670-A44D-3B5D49337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Get it working on a single hole course first!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AA1DE-E4B2-4E99-9F41-831F1802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0" y="2564088"/>
            <a:ext cx="7102839" cy="38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BAC-A6F3-4E09-BC66-BEF916B21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Ball interactions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F67F-1935-410B-9DC1-375829C74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Pinball 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!</a:t>
            </a:r>
          </a:p>
          <a:p>
            <a:r>
              <a:rPr lang="en-US" dirty="0"/>
              <a:t>Lot of similarities</a:t>
            </a:r>
          </a:p>
          <a:p>
            <a:pPr lvl="1"/>
            <a:r>
              <a:rPr lang="en-US" dirty="0"/>
              <a:t>Rolling ball</a:t>
            </a:r>
          </a:p>
          <a:p>
            <a:pPr lvl="1"/>
            <a:r>
              <a:rPr lang="en-US" dirty="0"/>
              <a:t>Objects moving to hit ball</a:t>
            </a:r>
          </a:p>
          <a:p>
            <a:pPr lvl="1"/>
            <a:r>
              <a:rPr lang="en-US" dirty="0"/>
              <a:t>Keeping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D1DA5-202D-47D5-A726-13DD9669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66" y="1992138"/>
            <a:ext cx="7023648" cy="32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E7609-ECDC-47B6-BF4A-9312B389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4" y="2724448"/>
            <a:ext cx="6927011" cy="37005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F794-BA0D-45D8-9CEC-8363EB0BC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C7E-B160-4D7D-A795-921E87A40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Fake hole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in Unity without changing mesh</a:t>
            </a:r>
          </a:p>
        </p:txBody>
      </p:sp>
    </p:spTree>
    <p:extLst>
      <p:ext uri="{BB962C8B-B14F-4D97-AF65-F5344CB8AC3E}">
        <p14:creationId xmlns:p14="http://schemas.microsoft.com/office/powerpoint/2010/main" val="375101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03DE-F397-46AF-B73D-866CF3949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Club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EA8E-E541-4B1A-A862-344816512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club model found </a:t>
            </a:r>
            <a:r>
              <a:rPr lang="en-US" dirty="0">
                <a:hlinkClick r:id="rId2"/>
              </a:rPr>
              <a:t>online</a:t>
            </a:r>
            <a:r>
              <a:rPr lang="en-US" dirty="0"/>
              <a:t> for free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4E7D-B0A3-45B3-A272-2C3EF132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17" y="2561066"/>
            <a:ext cx="5834484" cy="4087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747D7-8FA9-4514-855E-43C71656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1" y="2561066"/>
            <a:ext cx="2376804" cy="4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9792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3E0E416E-BCFB-6A4C-84E3-0E1DC25238C6}" vid="{2D8F12A1-EDB1-254F-A86B-8DC74EC5B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238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Gartley</dc:creator>
  <cp:lastModifiedBy>Jared Gregor</cp:lastModifiedBy>
  <cp:revision>54</cp:revision>
  <cp:lastPrinted>2018-04-25T02:50:23Z</cp:lastPrinted>
  <dcterms:created xsi:type="dcterms:W3CDTF">2018-06-29T18:36:28Z</dcterms:created>
  <dcterms:modified xsi:type="dcterms:W3CDTF">2020-04-21T22:04:00Z</dcterms:modified>
</cp:coreProperties>
</file>