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1" r:id="rId4"/>
    <p:sldId id="267" r:id="rId5"/>
    <p:sldId id="268" r:id="rId6"/>
    <p:sldId id="273" r:id="rId7"/>
    <p:sldId id="281" r:id="rId8"/>
  </p:sldIdLst>
  <p:sldSz cx="9144000" cy="6858000" type="screen4x3"/>
  <p:notesSz cx="6858000" cy="9144000"/>
  <p:embeddedFontLst>
    <p:embeddedFont>
      <p:font typeface="Calibri (MS)" panose="020B0604020202020204" charset="0"/>
      <p:regular r:id="rId9"/>
    </p:embeddedFont>
    <p:embeddedFont>
      <p:font typeface="Calibri (MS) Bold" panose="020B0604020202020204" charset="0"/>
      <p:regular r:id="rId10"/>
    </p:embeddedFont>
    <p:embeddedFont>
      <p:font typeface="Wingdings 2" panose="05020102010507070707" pitchFamily="18" charset="2"/>
      <p:regular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5" d="100"/>
          <a:sy n="75" d="100"/>
        </p:scale>
        <p:origin x="-123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3390117" y="1524000"/>
            <a:ext cx="2199637" cy="12697"/>
            <a:chOff x="0" y="0"/>
            <a:chExt cx="2199640" cy="127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99640" cy="12700"/>
            </a:xfrm>
            <a:custGeom>
              <a:avLst/>
              <a:gdLst/>
              <a:ahLst/>
              <a:cxnLst/>
              <a:rect l="l" t="t" r="r" b="b"/>
              <a:pathLst>
                <a:path w="2199640" h="12700">
                  <a:moveTo>
                    <a:pt x="109982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99820" y="12700"/>
                  </a:lnTo>
                  <a:lnTo>
                    <a:pt x="2199640" y="12700"/>
                  </a:lnTo>
                  <a:lnTo>
                    <a:pt x="219964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3415517" y="5740397"/>
            <a:ext cx="2369810" cy="12697"/>
            <a:chOff x="0" y="0"/>
            <a:chExt cx="2369807" cy="127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69820" cy="12700"/>
            </a:xfrm>
            <a:custGeom>
              <a:avLst/>
              <a:gdLst/>
              <a:ahLst/>
              <a:cxnLst/>
              <a:rect l="l" t="t" r="r" b="b"/>
              <a:pathLst>
                <a:path w="2369820" h="12700">
                  <a:moveTo>
                    <a:pt x="1184910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184910" y="12700"/>
                  </a:lnTo>
                  <a:lnTo>
                    <a:pt x="2369820" y="12700"/>
                  </a:lnTo>
                  <a:lnTo>
                    <a:pt x="236982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784860" y="0"/>
            <a:ext cx="8359140" cy="980437"/>
            <a:chOff x="0" y="0"/>
            <a:chExt cx="8359140" cy="98044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59140" cy="980440"/>
            </a:xfrm>
            <a:custGeom>
              <a:avLst/>
              <a:gdLst/>
              <a:ahLst/>
              <a:cxnLst/>
              <a:rect l="l" t="t" r="r" b="b"/>
              <a:pathLst>
                <a:path w="8359140" h="980440">
                  <a:moveTo>
                    <a:pt x="0" y="980440"/>
                  </a:moveTo>
                  <a:lnTo>
                    <a:pt x="8359140" y="980440"/>
                  </a:lnTo>
                  <a:lnTo>
                    <a:pt x="83591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ADA"/>
            </a:solidFill>
          </p:spPr>
        </p:sp>
      </p:grpSp>
      <p:sp>
        <p:nvSpPr>
          <p:cNvPr id="26" name="Freeform 26"/>
          <p:cNvSpPr/>
          <p:nvPr/>
        </p:nvSpPr>
        <p:spPr>
          <a:xfrm>
            <a:off x="774697" y="980437"/>
            <a:ext cx="2156460" cy="5328923"/>
          </a:xfrm>
          <a:custGeom>
            <a:avLst/>
            <a:gdLst/>
            <a:ahLst/>
            <a:cxnLst/>
            <a:rect l="l" t="t" r="r" b="b"/>
            <a:pathLst>
              <a:path w="2156460" h="5328923">
                <a:moveTo>
                  <a:pt x="0" y="0"/>
                </a:moveTo>
                <a:lnTo>
                  <a:pt x="2156460" y="0"/>
                </a:lnTo>
                <a:lnTo>
                  <a:pt x="2156460" y="5328923"/>
                </a:lnTo>
                <a:lnTo>
                  <a:pt x="0" y="53289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TextBox 27"/>
          <p:cNvSpPr txBox="1"/>
          <p:nvPr/>
        </p:nvSpPr>
        <p:spPr>
          <a:xfrm>
            <a:off x="877224" y="285131"/>
            <a:ext cx="1637376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10341" y="141608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390117" y="1981200"/>
            <a:ext cx="4879414" cy="35394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2300"/>
              </a:lnSpc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 rueda</a:t>
            </a:r>
            <a:endParaRPr lang="en-US" sz="2800" b="1" dirty="0">
              <a:solidFill>
                <a:schemeClr val="tx2">
                  <a:lumMod val="75000"/>
                </a:schemeClr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marL="342900" indent="-342900" algn="l">
              <a:lnSpc>
                <a:spcPts val="2300"/>
              </a:lnSpc>
              <a:buAutoNum type="arabicPeriod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marL="342900" indent="-342900" algn="l">
              <a:lnSpc>
                <a:spcPts val="2300"/>
              </a:lnSpc>
              <a:buAutoNum type="arabicPeriod"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Parte neumática de la rueda</a:t>
            </a:r>
          </a:p>
          <a:p>
            <a:pPr marL="342900" indent="-342900" algn="l">
              <a:lnSpc>
                <a:spcPts val="2300"/>
              </a:lnSpc>
              <a:buAutoNum type="arabicPeriod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s-ES" sz="2800" b="1" dirty="0">
                <a:solidFill>
                  <a:schemeClr val="tx2">
                    <a:lumMod val="75000"/>
                  </a:scheme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Características dimensionales, de construcción y nomenclatura de los neumáticos</a:t>
            </a:r>
          </a:p>
          <a:p>
            <a:pPr marL="342900" indent="-342900" algn="l">
              <a:lnSpc>
                <a:spcPts val="2300"/>
              </a:lnSpc>
              <a:buAutoNum type="arabicPeriod"/>
            </a:pPr>
            <a:endParaRPr lang="en-US" sz="2800" b="1" dirty="0" smtClean="0">
              <a:solidFill>
                <a:schemeClr val="tx2">
                  <a:lumMod val="75000"/>
                </a:schemeClr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marL="342900" indent="-342900">
              <a:lnSpc>
                <a:spcPts val="2300"/>
              </a:lnSpc>
              <a:buAutoNum type="arabicPeriod"/>
            </a:pPr>
            <a:r>
              <a:rPr lang="es-ES" sz="2800" b="1" dirty="0" smtClean="0">
                <a:solidFill>
                  <a:schemeClr val="tx2">
                    <a:lumMod val="75000"/>
                  </a:scheme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Factores </a:t>
            </a:r>
            <a:r>
              <a:rPr lang="es-ES" sz="2800" b="1" dirty="0">
                <a:solidFill>
                  <a:schemeClr val="tx2">
                    <a:lumMod val="75000"/>
                  </a:schemeClr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 tener en cuenta en la vida útil del neumático</a:t>
            </a:r>
          </a:p>
          <a:p>
            <a:pPr marL="342900" indent="-342900" algn="l">
              <a:lnSpc>
                <a:spcPts val="2300"/>
              </a:lnSpc>
              <a:buAutoNum type="arabicPeriod"/>
            </a:pPr>
            <a:endParaRPr lang="en-US" sz="2800" b="1" dirty="0">
              <a:solidFill>
                <a:schemeClr val="tx2">
                  <a:lumMod val="75000"/>
                </a:schemeClr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982980"/>
            <a:ext cx="828037" cy="1203960"/>
          </a:xfrm>
          <a:custGeom>
            <a:avLst/>
            <a:gdLst/>
            <a:ahLst/>
            <a:cxnLst/>
            <a:rect l="l" t="t" r="r" b="b"/>
            <a:pathLst>
              <a:path w="828037" h="1203960">
                <a:moveTo>
                  <a:pt x="0" y="0"/>
                </a:moveTo>
                <a:lnTo>
                  <a:pt x="828037" y="0"/>
                </a:lnTo>
                <a:lnTo>
                  <a:pt x="828037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2503" y="2176777"/>
            <a:ext cx="1963417" cy="2529840"/>
          </a:xfrm>
          <a:custGeom>
            <a:avLst/>
            <a:gdLst/>
            <a:ahLst/>
            <a:cxnLst/>
            <a:rect l="l" t="t" r="r" b="b"/>
            <a:pathLst>
              <a:path w="1963417" h="2529840">
                <a:moveTo>
                  <a:pt x="0" y="0"/>
                </a:moveTo>
                <a:lnTo>
                  <a:pt x="1963417" y="0"/>
                </a:lnTo>
                <a:lnTo>
                  <a:pt x="1963417" y="2529840"/>
                </a:lnTo>
                <a:lnTo>
                  <a:pt x="0" y="25298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7175" y="64799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8524" y="132731"/>
            <a:ext cx="1824676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28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La rueda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785492" y="4837709"/>
            <a:ext cx="1858023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1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Rueda de un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vehículo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982980"/>
            <a:ext cx="828037" cy="1203960"/>
          </a:xfrm>
          <a:custGeom>
            <a:avLst/>
            <a:gdLst/>
            <a:ahLst/>
            <a:cxnLst/>
            <a:rect l="l" t="t" r="r" b="b"/>
            <a:pathLst>
              <a:path w="828037" h="1203960">
                <a:moveTo>
                  <a:pt x="0" y="0"/>
                </a:moveTo>
                <a:lnTo>
                  <a:pt x="828037" y="0"/>
                </a:lnTo>
                <a:lnTo>
                  <a:pt x="828037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30403" y="1242060"/>
            <a:ext cx="2524763" cy="4876800"/>
          </a:xfrm>
          <a:custGeom>
            <a:avLst/>
            <a:gdLst/>
            <a:ahLst/>
            <a:cxnLst/>
            <a:rect l="l" t="t" r="r" b="b"/>
            <a:pathLst>
              <a:path w="2524763" h="4876800">
                <a:moveTo>
                  <a:pt x="0" y="0"/>
                </a:moveTo>
                <a:lnTo>
                  <a:pt x="2524763" y="0"/>
                </a:lnTo>
                <a:lnTo>
                  <a:pt x="2524763" y="4876800"/>
                </a:lnTo>
                <a:lnTo>
                  <a:pt x="0" y="487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7175" y="64799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8524" y="132731"/>
            <a:ext cx="3286173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 algn="l">
              <a:lnSpc>
                <a:spcPts val="280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Parte neumática de la rueda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71303" y="5607834"/>
            <a:ext cx="3153023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Neumáticos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con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cámara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y sin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cámara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982980"/>
            <a:ext cx="828037" cy="1203960"/>
          </a:xfrm>
          <a:custGeom>
            <a:avLst/>
            <a:gdLst/>
            <a:ahLst/>
            <a:cxnLst/>
            <a:rect l="l" t="t" r="r" b="b"/>
            <a:pathLst>
              <a:path w="828037" h="1203960">
                <a:moveTo>
                  <a:pt x="0" y="0"/>
                </a:moveTo>
                <a:lnTo>
                  <a:pt x="828037" y="0"/>
                </a:lnTo>
                <a:lnTo>
                  <a:pt x="828037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53540" y="1219200"/>
            <a:ext cx="6131557" cy="4594860"/>
          </a:xfrm>
          <a:custGeom>
            <a:avLst/>
            <a:gdLst/>
            <a:ahLst/>
            <a:cxnLst/>
            <a:rect l="l" t="t" r="r" b="b"/>
            <a:pathLst>
              <a:path w="6131557" h="4594860">
                <a:moveTo>
                  <a:pt x="0" y="0"/>
                </a:moveTo>
                <a:lnTo>
                  <a:pt x="6131557" y="0"/>
                </a:lnTo>
                <a:lnTo>
                  <a:pt x="6131557" y="4594860"/>
                </a:lnTo>
                <a:lnTo>
                  <a:pt x="0" y="4594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7175" y="64799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18524" y="65782"/>
            <a:ext cx="8235896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>
              <a:lnSpc>
                <a:spcPts val="252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Características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dimensionales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, de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construcción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y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nomenclatura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 los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0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112018" y="5857094"/>
            <a:ext cx="2940768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Normas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CEE.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Marcas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utilización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982980"/>
            <a:ext cx="828037" cy="1203960"/>
          </a:xfrm>
          <a:custGeom>
            <a:avLst/>
            <a:gdLst/>
            <a:ahLst/>
            <a:cxnLst/>
            <a:rect l="l" t="t" r="r" b="b"/>
            <a:pathLst>
              <a:path w="828037" h="1203960">
                <a:moveTo>
                  <a:pt x="0" y="0"/>
                </a:moveTo>
                <a:lnTo>
                  <a:pt x="828037" y="0"/>
                </a:lnTo>
                <a:lnTo>
                  <a:pt x="828037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47800" y="2636519"/>
            <a:ext cx="2452983" cy="1574797"/>
          </a:xfrm>
          <a:custGeom>
            <a:avLst/>
            <a:gdLst/>
            <a:ahLst/>
            <a:cxnLst/>
            <a:rect l="l" t="t" r="r" b="b"/>
            <a:pathLst>
              <a:path w="2452983" h="1574797">
                <a:moveTo>
                  <a:pt x="0" y="0"/>
                </a:moveTo>
                <a:lnTo>
                  <a:pt x="2452983" y="0"/>
                </a:lnTo>
                <a:lnTo>
                  <a:pt x="2452983" y="1574797"/>
                </a:lnTo>
                <a:lnTo>
                  <a:pt x="0" y="1574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7175" y="64799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8037" y="4648200"/>
            <a:ext cx="3547224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4.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Marca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homologación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 un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neumático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918524" y="141982"/>
            <a:ext cx="8235896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>
              <a:lnSpc>
                <a:spcPts val="252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Características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dimensionales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, de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construcción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y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nomenclatura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 los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0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10" name="Freeform 5"/>
          <p:cNvSpPr/>
          <p:nvPr/>
        </p:nvSpPr>
        <p:spPr>
          <a:xfrm>
            <a:off x="5791200" y="2612387"/>
            <a:ext cx="1449867" cy="1623060"/>
          </a:xfrm>
          <a:custGeom>
            <a:avLst/>
            <a:gdLst/>
            <a:ahLst/>
            <a:cxnLst/>
            <a:rect l="l" t="t" r="r" b="b"/>
            <a:pathLst>
              <a:path w="1449867" h="1623060">
                <a:moveTo>
                  <a:pt x="0" y="0"/>
                </a:moveTo>
                <a:lnTo>
                  <a:pt x="1449867" y="0"/>
                </a:lnTo>
                <a:lnTo>
                  <a:pt x="1449867" y="1623060"/>
                </a:lnTo>
                <a:lnTo>
                  <a:pt x="0" y="16230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8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492624" y="4648200"/>
            <a:ext cx="2047018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5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Neumáticos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invierno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982980"/>
            <a:ext cx="828037" cy="1203960"/>
          </a:xfrm>
          <a:custGeom>
            <a:avLst/>
            <a:gdLst/>
            <a:ahLst/>
            <a:cxnLst/>
            <a:rect l="l" t="t" r="r" b="b"/>
            <a:pathLst>
              <a:path w="828037" h="1203960">
                <a:moveTo>
                  <a:pt x="0" y="0"/>
                </a:moveTo>
                <a:lnTo>
                  <a:pt x="828037" y="0"/>
                </a:lnTo>
                <a:lnTo>
                  <a:pt x="828037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771137" y="2133600"/>
            <a:ext cx="3766823" cy="2245357"/>
          </a:xfrm>
          <a:custGeom>
            <a:avLst/>
            <a:gdLst/>
            <a:ahLst/>
            <a:cxnLst/>
            <a:rect l="l" t="t" r="r" b="b"/>
            <a:pathLst>
              <a:path w="3766823" h="2245357">
                <a:moveTo>
                  <a:pt x="0" y="0"/>
                </a:moveTo>
                <a:lnTo>
                  <a:pt x="3766823" y="0"/>
                </a:lnTo>
                <a:lnTo>
                  <a:pt x="3766823" y="2245357"/>
                </a:lnTo>
                <a:lnTo>
                  <a:pt x="0" y="224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7175" y="64799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80110" y="5005073"/>
            <a:ext cx="4741040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6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Datos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tener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cuenta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 los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neumáticos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equivalentes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918524" y="141982"/>
            <a:ext cx="8235896" cy="1077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>
              <a:lnSpc>
                <a:spcPts val="252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3.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Características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dimensionales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, de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construcción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y </a:t>
            </a:r>
            <a:r>
              <a:rPr lang="en-US" sz="20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nomenclatura</a:t>
            </a:r>
            <a:r>
              <a:rPr lang="en-US" sz="20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 los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0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0" y="982980"/>
            <a:ext cx="828037" cy="1203960"/>
          </a:xfrm>
          <a:custGeom>
            <a:avLst/>
            <a:gdLst/>
            <a:ahLst/>
            <a:cxnLst/>
            <a:rect l="l" t="t" r="r" b="b"/>
            <a:pathLst>
              <a:path w="828037" h="1203960">
                <a:moveTo>
                  <a:pt x="0" y="0"/>
                </a:moveTo>
                <a:lnTo>
                  <a:pt x="828037" y="0"/>
                </a:lnTo>
                <a:lnTo>
                  <a:pt x="828037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17043" y="2349503"/>
            <a:ext cx="2533155" cy="1686563"/>
          </a:xfrm>
          <a:custGeom>
            <a:avLst/>
            <a:gdLst/>
            <a:ahLst/>
            <a:cxnLst/>
            <a:rect l="l" t="t" r="r" b="b"/>
            <a:pathLst>
              <a:path w="2533155" h="1686563">
                <a:moveTo>
                  <a:pt x="0" y="0"/>
                </a:moveTo>
                <a:lnTo>
                  <a:pt x="2533155" y="0"/>
                </a:lnTo>
                <a:lnTo>
                  <a:pt x="2533155" y="1686563"/>
                </a:lnTo>
                <a:lnTo>
                  <a:pt x="0" y="16865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90823" y="2319023"/>
            <a:ext cx="2284790" cy="1699260"/>
          </a:xfrm>
          <a:custGeom>
            <a:avLst/>
            <a:gdLst/>
            <a:ahLst/>
            <a:cxnLst/>
            <a:rect l="l" t="t" r="r" b="b"/>
            <a:pathLst>
              <a:path w="2284790" h="1699260">
                <a:moveTo>
                  <a:pt x="0" y="0"/>
                </a:moveTo>
                <a:lnTo>
                  <a:pt x="2284790" y="0"/>
                </a:lnTo>
                <a:lnTo>
                  <a:pt x="2284790" y="1699260"/>
                </a:lnTo>
                <a:lnTo>
                  <a:pt x="0" y="1699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57175" y="64799"/>
            <a:ext cx="315249" cy="806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80808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2</a:t>
            </a:r>
            <a:endParaRPr lang="en-US" sz="4800" b="1" dirty="0">
              <a:solidFill>
                <a:srgbClr val="80808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767992" y="4294013"/>
            <a:ext cx="2282809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7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Neumáticos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 mal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estado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296386" y="4294013"/>
            <a:ext cx="2282809" cy="498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6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Figura</a:t>
            </a:r>
            <a:r>
              <a:rPr lang="en-US" sz="1600" b="1" dirty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8.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Neumáticos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 mal </a:t>
            </a:r>
            <a:r>
              <a:rPr lang="en-US" sz="1600" dirty="0" err="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estado</a:t>
            </a:r>
            <a:r>
              <a:rPr lang="en-US" sz="1600" dirty="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918524" y="157783"/>
            <a:ext cx="8235896" cy="75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 b="1" dirty="0" err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Neumáticos</a:t>
            </a:r>
            <a:endParaRPr lang="en-US" sz="24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  <a:p>
            <a:pPr>
              <a:lnSpc>
                <a:spcPts val="2520"/>
              </a:lnSpc>
            </a:pP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4.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Factores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a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tener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en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cuenta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en la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vida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útil</a:t>
            </a:r>
            <a:r>
              <a:rPr lang="en-US" sz="2000" b="1" dirty="0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 del </a:t>
            </a:r>
            <a:r>
              <a:rPr lang="en-US" sz="2000" b="1" dirty="0" err="1" smtClean="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neumático</a:t>
            </a:r>
            <a:endParaRPr lang="en-US" sz="2000" b="1" dirty="0">
              <a:solidFill>
                <a:srgbClr val="000000"/>
              </a:solidFill>
              <a:latin typeface="Calibri (MS) Bold"/>
              <a:ea typeface="Calibri (MS) Bold"/>
              <a:cs typeface="Calibri (MS) Bold"/>
              <a:sym typeface="Calibri (MS)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</TotalTime>
  <Words>176</Words>
  <Application>Microsoft Office PowerPoint</Application>
  <PresentationFormat>Presentación en pantalla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 (MS)</vt:lpstr>
      <vt:lpstr>Calibri (MS) Bold</vt:lpstr>
      <vt:lpstr>Wingdings</vt:lpstr>
      <vt:lpstr>Wingdings 2</vt:lpstr>
      <vt:lpstr>Georgia</vt:lpstr>
      <vt:lpstr>Civil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Ud08_CFSD-Rueda.pdf</dc:title>
  <dc:creator>Jose Manuel Gomez Sierra</dc:creator>
  <cp:lastModifiedBy>Jose Manuel Gomez Sierra</cp:lastModifiedBy>
  <cp:revision>5</cp:revision>
  <dcterms:created xsi:type="dcterms:W3CDTF">2006-08-16T00:00:00Z</dcterms:created>
  <dcterms:modified xsi:type="dcterms:W3CDTF">2024-11-19T02:34:00Z</dcterms:modified>
  <dc:identifier>DAGW4pgxVCs</dc:identifier>
</cp:coreProperties>
</file>