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0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64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649623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 Builder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Arun</a:t>
            </a:r>
            <a:r>
              <a:rPr lang="en-US" dirty="0" smtClean="0"/>
              <a:t> Augustine</a:t>
            </a:r>
          </a:p>
          <a:p>
            <a:r>
              <a:rPr lang="en-US" dirty="0" smtClean="0"/>
              <a:t>James Hall</a:t>
            </a:r>
          </a:p>
          <a:p>
            <a:r>
              <a:rPr lang="en-US" dirty="0" smtClean="0"/>
              <a:t>Nithya Ningegowda</a:t>
            </a:r>
          </a:p>
          <a:p>
            <a:r>
              <a:rPr lang="en-US" dirty="0" smtClean="0"/>
              <a:t>Kaushik Sivakumar</a:t>
            </a:r>
          </a:p>
          <a:p>
            <a:r>
              <a:rPr lang="en-US" dirty="0" smtClean="0"/>
              <a:t>Matthew Stoltenberg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63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434008"/>
            <a:ext cx="5943600" cy="4940847"/>
          </a:xfrm>
        </p:spPr>
      </p:pic>
      <p:sp>
        <p:nvSpPr>
          <p:cNvPr id="6" name="TextBox 5"/>
          <p:cNvSpPr txBox="1"/>
          <p:nvPr/>
        </p:nvSpPr>
        <p:spPr>
          <a:xfrm>
            <a:off x="990600" y="10668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6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Texturing</a:t>
            </a:r>
            <a:endParaRPr lang="en-US" dirty="0"/>
          </a:p>
        </p:txBody>
      </p:sp>
      <p:pic>
        <p:nvPicPr>
          <p:cNvPr id="7" name="Content Placeholder 6" descr="texturing an obje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7162800" cy="4156075"/>
          </a:xfrm>
        </p:spPr>
      </p:pic>
    </p:spTree>
    <p:extLst>
      <p:ext uri="{BB962C8B-B14F-4D97-AF65-F5344CB8AC3E}">
        <p14:creationId xmlns:p14="http://schemas.microsoft.com/office/powerpoint/2010/main" xmlns="" val="22139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Interaction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473421"/>
            <a:ext cx="5867400" cy="4877502"/>
          </a:xfrm>
        </p:spPr>
      </p:pic>
    </p:spTree>
    <p:extLst>
      <p:ext uri="{BB962C8B-B14F-4D97-AF65-F5344CB8AC3E}">
        <p14:creationId xmlns:p14="http://schemas.microsoft.com/office/powerpoint/2010/main" xmlns="" val="5975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features implemented:</a:t>
            </a:r>
          </a:p>
          <a:p>
            <a:pPr lvl="1"/>
            <a:r>
              <a:rPr lang="en-US" dirty="0" smtClean="0"/>
              <a:t>Grouping/Ungrouping</a:t>
            </a:r>
          </a:p>
          <a:p>
            <a:pPr lvl="1"/>
            <a:r>
              <a:rPr lang="en-US" dirty="0" smtClean="0"/>
              <a:t>Copy/Paste</a:t>
            </a:r>
          </a:p>
          <a:p>
            <a:pPr lvl="1"/>
            <a:r>
              <a:rPr lang="en-US" dirty="0" smtClean="0"/>
              <a:t>Scale-the-World</a:t>
            </a:r>
          </a:p>
          <a:p>
            <a:pPr lvl="1"/>
            <a:r>
              <a:rPr lang="en-US" dirty="0" smtClean="0"/>
              <a:t>Object Manipulation</a:t>
            </a:r>
          </a:p>
          <a:p>
            <a:pPr lvl="1"/>
            <a:r>
              <a:rPr lang="en-US" dirty="0" err="1" smtClean="0"/>
              <a:t>Raycasting</a:t>
            </a:r>
            <a:endParaRPr lang="en-US" dirty="0" smtClean="0"/>
          </a:p>
          <a:p>
            <a:r>
              <a:rPr lang="en-US" dirty="0" smtClean="0"/>
              <a:t>Easy integration with </a:t>
            </a:r>
            <a:r>
              <a:rPr lang="en-US" dirty="0" err="1" smtClean="0"/>
              <a:t>Kosmos</a:t>
            </a:r>
            <a:endParaRPr lang="en-US" dirty="0" smtClean="0"/>
          </a:p>
          <a:p>
            <a:r>
              <a:rPr lang="en-US" dirty="0" smtClean="0"/>
              <a:t>Copious use of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5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Sound Creation and Manipulation</a:t>
            </a:r>
          </a:p>
          <a:p>
            <a:pPr lvl="1"/>
            <a:r>
              <a:rPr lang="en-US" dirty="0" smtClean="0"/>
              <a:t>Light Creation and Manipulation</a:t>
            </a:r>
          </a:p>
          <a:p>
            <a:pPr lvl="1"/>
            <a:r>
              <a:rPr lang="en-US" dirty="0" smtClean="0"/>
              <a:t>Haptic Feedback</a:t>
            </a:r>
          </a:p>
          <a:p>
            <a:pPr lvl="1"/>
            <a:r>
              <a:rPr lang="en-US" dirty="0" smtClean="0"/>
              <a:t>Import/Export/Save/Load</a:t>
            </a:r>
          </a:p>
          <a:p>
            <a:pPr lvl="1"/>
            <a:r>
              <a:rPr lang="en-US" dirty="0" smtClean="0"/>
              <a:t>Simulation Effects</a:t>
            </a:r>
          </a:p>
          <a:p>
            <a:pPr marL="914400" lvl="2" indent="0">
              <a:buNone/>
            </a:pPr>
            <a:r>
              <a:rPr lang="en-US" dirty="0" smtClean="0"/>
              <a:t>Gravity, wind, water, electrical, friction, collision detection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01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hours in </a:t>
            </a:r>
            <a:r>
              <a:rPr lang="en-US" dirty="0" err="1" smtClean="0"/>
              <a:t>MoCap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Brought in three external users to test system</a:t>
            </a:r>
          </a:p>
          <a:p>
            <a:pPr lvl="1"/>
            <a:r>
              <a:rPr lang="en-US" dirty="0" smtClean="0"/>
              <a:t>Used feedback from users to improve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1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https://vimeo.com/64962361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CAD and architecture is difficult in 2D</a:t>
            </a:r>
          </a:p>
          <a:p>
            <a:pPr lvl="1"/>
            <a:r>
              <a:rPr lang="en-US" dirty="0" smtClean="0"/>
              <a:t>Must translate 2D motion in to a 3D environment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Requires expertise in software</a:t>
            </a:r>
          </a:p>
          <a:p>
            <a:r>
              <a:rPr lang="en-US" dirty="0" smtClean="0"/>
              <a:t>World Builder solves these problems</a:t>
            </a:r>
          </a:p>
          <a:p>
            <a:pPr lvl="1"/>
            <a:r>
              <a:rPr lang="en-US" dirty="0" smtClean="0"/>
              <a:t>Can move around an object to see it in 3D</a:t>
            </a:r>
          </a:p>
          <a:p>
            <a:pPr lvl="1"/>
            <a:r>
              <a:rPr lang="en-US" dirty="0" smtClean="0"/>
              <a:t>Intuitive, easy to use interface</a:t>
            </a:r>
          </a:p>
          <a:p>
            <a:r>
              <a:rPr lang="en-US" dirty="0" smtClean="0"/>
              <a:t>Construct3D is closest project</a:t>
            </a:r>
          </a:p>
          <a:p>
            <a:pPr lvl="1"/>
            <a:r>
              <a:rPr lang="en-US" dirty="0" smtClean="0"/>
              <a:t>Intended for single object manipulation and viewer</a:t>
            </a:r>
          </a:p>
        </p:txBody>
      </p:sp>
    </p:spTree>
    <p:extLst>
      <p:ext uri="{BB962C8B-B14F-4D97-AF65-F5344CB8AC3E}">
        <p14:creationId xmlns:p14="http://schemas.microsoft.com/office/powerpoint/2010/main" xmlns="" val="42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display (software interface)</a:t>
            </a:r>
          </a:p>
          <a:p>
            <a:r>
              <a:rPr lang="en-US" dirty="0" smtClean="0"/>
              <a:t>Method of interaction with the system (</a:t>
            </a:r>
            <a:r>
              <a:rPr lang="en-US" dirty="0" err="1" smtClean="0"/>
              <a:t>Wii</a:t>
            </a:r>
            <a:r>
              <a:rPr lang="en-US" dirty="0" smtClean="0"/>
              <a:t> remotes Virtual Hand Casting)</a:t>
            </a:r>
          </a:p>
          <a:p>
            <a:r>
              <a:rPr lang="en-US" dirty="0" smtClean="0"/>
              <a:t>Number of manipulation allowed on an object (low level correction and revision)</a:t>
            </a:r>
          </a:p>
          <a:p>
            <a:r>
              <a:rPr lang="en-US" dirty="0" smtClean="0"/>
              <a:t>Scale the world</a:t>
            </a:r>
          </a:p>
          <a:p>
            <a:r>
              <a:rPr lang="en-US" dirty="0" smtClean="0"/>
              <a:t>Bird-eye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6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Virtual Hand</a:t>
            </a:r>
          </a:p>
          <a:p>
            <a:pPr lvl="1"/>
            <a:r>
              <a:rPr lang="en-US" dirty="0" err="1" smtClean="0"/>
              <a:t>Raycasting</a:t>
            </a:r>
            <a:endParaRPr lang="en-US" dirty="0" smtClean="0"/>
          </a:p>
          <a:p>
            <a:pPr lvl="1"/>
            <a:r>
              <a:rPr lang="en-US" dirty="0" smtClean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xmlns="" val="16341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Object Manipulation</a:t>
            </a:r>
          </a:p>
          <a:p>
            <a:pPr lvl="1"/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12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Advanced Object Manipulations</a:t>
            </a:r>
          </a:p>
          <a:p>
            <a:pPr lvl="1"/>
            <a:r>
              <a:rPr lang="en-US" dirty="0" smtClean="0"/>
              <a:t>Texturing</a:t>
            </a:r>
          </a:p>
          <a:p>
            <a:pPr lvl="1"/>
            <a:r>
              <a:rPr lang="en-US" dirty="0" smtClean="0"/>
              <a:t>Boolean Operations</a:t>
            </a:r>
          </a:p>
          <a:p>
            <a:pPr lvl="2"/>
            <a:r>
              <a:rPr lang="en-US" dirty="0" smtClean="0"/>
              <a:t>Union</a:t>
            </a:r>
          </a:p>
          <a:p>
            <a:pPr lvl="2"/>
            <a:r>
              <a:rPr lang="en-US" dirty="0" smtClean="0"/>
              <a:t>Intersection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Ungroup</a:t>
            </a:r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81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Manipulation</a:t>
            </a:r>
          </a:p>
          <a:p>
            <a:pPr lvl="1"/>
            <a:r>
              <a:rPr lang="en-US" dirty="0" smtClean="0"/>
              <a:t>Scale-the-World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52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Actual Interaction</a:t>
            </a:r>
          </a:p>
          <a:p>
            <a:pPr lvl="1"/>
            <a:r>
              <a:rPr lang="en-US" dirty="0" smtClean="0"/>
              <a:t>A button is used to select or grab an object, and to bring up the menu</a:t>
            </a:r>
          </a:p>
          <a:p>
            <a:r>
              <a:rPr lang="en-US" dirty="0" smtClean="0"/>
              <a:t>Menus available</a:t>
            </a:r>
          </a:p>
          <a:p>
            <a:pPr lvl="1"/>
            <a:r>
              <a:rPr lang="en-US" dirty="0" smtClean="0"/>
              <a:t>Object menu for creation</a:t>
            </a:r>
          </a:p>
          <a:p>
            <a:pPr lvl="1"/>
            <a:r>
              <a:rPr lang="en-US" dirty="0" smtClean="0"/>
              <a:t>Materials Menu for coloring and texturing</a:t>
            </a:r>
          </a:p>
          <a:p>
            <a:pPr lvl="1"/>
            <a:r>
              <a:rPr lang="en-US" dirty="0" smtClean="0"/>
              <a:t>Tools menu for deleting, grouping, and </a:t>
            </a:r>
            <a:r>
              <a:rPr lang="en-US" dirty="0" err="1" smtClean="0"/>
              <a:t>boolean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File menu for saving/loading and exporting/importing</a:t>
            </a:r>
          </a:p>
          <a:p>
            <a:r>
              <a:rPr lang="en-US" dirty="0" smtClean="0"/>
              <a:t>Haptic Feedback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Wiimote’s</a:t>
            </a:r>
            <a:r>
              <a:rPr lang="en-US" dirty="0" smtClean="0"/>
              <a:t> rumble feature for user notification</a:t>
            </a:r>
          </a:p>
          <a:p>
            <a:pPr marL="914400" lvl="2" indent="0">
              <a:buNone/>
            </a:pPr>
            <a:r>
              <a:rPr lang="en-US" dirty="0" smtClean="0"/>
              <a:t>i.e. Rumble when the user selects an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3205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1484498"/>
            <a:ext cx="5867400" cy="4877502"/>
          </a:xfrm>
        </p:spPr>
      </p:pic>
      <p:sp>
        <p:nvSpPr>
          <p:cNvPr id="5" name="TextBox 4"/>
          <p:cNvSpPr txBox="1"/>
          <p:nvPr/>
        </p:nvSpPr>
        <p:spPr>
          <a:xfrm>
            <a:off x="990600" y="106680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72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220</TotalTime>
  <Words>294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World Builder</vt:lpstr>
      <vt:lpstr>Introduction</vt:lpstr>
      <vt:lpstr>Gaps in knowledge</vt:lpstr>
      <vt:lpstr>Design</vt:lpstr>
      <vt:lpstr>Design</vt:lpstr>
      <vt:lpstr>Design</vt:lpstr>
      <vt:lpstr>Design</vt:lpstr>
      <vt:lpstr>Design</vt:lpstr>
      <vt:lpstr>Prototype</vt:lpstr>
      <vt:lpstr>Prototype</vt:lpstr>
      <vt:lpstr>Prototype</vt:lpstr>
      <vt:lpstr>Prototype</vt:lpstr>
      <vt:lpstr>Prototype</vt:lpstr>
      <vt:lpstr>Prototype</vt:lpstr>
      <vt:lpstr>Testing</vt:lpstr>
      <vt:lpstr>Prototype Video</vt:lpstr>
    </vt:vector>
  </TitlesOfParts>
  <Company>DanaherTM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Builder</dc:title>
  <dc:creator>Hall, James</dc:creator>
  <cp:lastModifiedBy>Nithya</cp:lastModifiedBy>
  <cp:revision>29</cp:revision>
  <dcterms:created xsi:type="dcterms:W3CDTF">2013-03-02T00:20:14Z</dcterms:created>
  <dcterms:modified xsi:type="dcterms:W3CDTF">2013-04-27T21:10:06Z</dcterms:modified>
</cp:coreProperties>
</file>