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7"/>
  </p:notesMasterIdLst>
  <p:handoutMasterIdLst>
    <p:handoutMasterId r:id="rId8"/>
  </p:handoutMasterIdLst>
  <p:sldIdLst>
    <p:sldId id="261" r:id="rId2"/>
    <p:sldId id="273" r:id="rId3"/>
    <p:sldId id="257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6" d="100"/>
          <a:sy n="76" d="100"/>
        </p:scale>
        <p:origin x="108" y="31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2025년 6월 2일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2025년 6월 2일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0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606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104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932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1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8378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332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2025년 6월 2일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1915" y="410892"/>
            <a:ext cx="9604310" cy="17399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영화소개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사이트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2145" y="5397189"/>
            <a:ext cx="5445513" cy="652347"/>
          </a:xfrm>
        </p:spPr>
        <p:txBody>
          <a:bodyPr rtlCol="0"/>
          <a:lstStyle/>
          <a:p>
            <a:pPr rtl="0"/>
            <a:r>
              <a:rPr lang="en-US" altLang="ko-KR" dirty="0" smtClean="0"/>
              <a:t>2020136169 </a:t>
            </a:r>
            <a:r>
              <a:rPr lang="ko-KR" altLang="en-US" dirty="0" err="1" smtClean="0"/>
              <a:t>장문혁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81500" y="736600"/>
            <a:ext cx="378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주제 설명</a:t>
            </a:r>
            <a:endParaRPr lang="ko-KR" altLang="en-US" sz="32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55800" y="2159000"/>
            <a:ext cx="765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영화소개</a:t>
            </a:r>
            <a:r>
              <a:rPr lang="ko-KR" altLang="en-US" dirty="0" smtClean="0"/>
              <a:t> 사이트로서   기본적인 포스터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smtClean="0"/>
              <a:t>감독 및 배우 정보 </a:t>
            </a:r>
            <a:r>
              <a:rPr lang="en-US" altLang="ko-KR" dirty="0" smtClean="0"/>
              <a:t>,</a:t>
            </a:r>
            <a:r>
              <a:rPr lang="ko-KR" altLang="en-US" dirty="0" smtClean="0"/>
              <a:t>평점</a:t>
            </a:r>
            <a:r>
              <a:rPr lang="en-US" altLang="ko-KR" dirty="0"/>
              <a:t> </a:t>
            </a:r>
            <a:r>
              <a:rPr lang="ko-KR" altLang="en-US" dirty="0" smtClean="0"/>
              <a:t>등등을 소개한다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일방적인 영화 소개 사이트와의 차이점은 </a:t>
            </a:r>
            <a:r>
              <a:rPr lang="ko-KR" altLang="en-US" dirty="0" err="1" smtClean="0"/>
              <a:t>로그인이</a:t>
            </a:r>
            <a:r>
              <a:rPr lang="ko-KR" altLang="en-US" dirty="0" smtClean="0"/>
              <a:t> 필요 없고 댓글을 바로 확인할 수 있음으로 간단하게 이용 가능하다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066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402" y="347700"/>
            <a:ext cx="2625593" cy="13255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01455" y="1423840"/>
            <a:ext cx="4856205" cy="3467904"/>
            <a:chOff x="1025611" y="1359142"/>
            <a:chExt cx="4856205" cy="3467904"/>
          </a:xfrm>
        </p:grpSpPr>
        <p:sp>
          <p:nvSpPr>
            <p:cNvPr id="5" name="TextBox 4"/>
            <p:cNvSpPr txBox="1"/>
            <p:nvPr/>
          </p:nvSpPr>
          <p:spPr>
            <a:xfrm>
              <a:off x="1025611" y="1964724"/>
              <a:ext cx="4856205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현재 </a:t>
              </a:r>
              <a:r>
                <a:rPr lang="ko-KR" altLang="en-US" dirty="0" err="1" smtClean="0"/>
                <a:t>상영작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인기작</a:t>
              </a:r>
              <a:r>
                <a:rPr lang="ko-KR" altLang="en-US" dirty="0" smtClean="0"/>
                <a:t> 분리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평점</a:t>
              </a:r>
              <a:r>
                <a:rPr lang="en-US" altLang="ko-KR" dirty="0" smtClean="0"/>
                <a:t>,  </a:t>
              </a:r>
              <a:r>
                <a:rPr lang="ko-KR" altLang="en-US" dirty="0" smtClean="0"/>
                <a:t>댓글 </a:t>
              </a:r>
              <a:r>
                <a:rPr lang="ko-KR" altLang="en-US" dirty="0" smtClean="0"/>
                <a:t>보기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줄거리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감독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배우 등 영화 기본정보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검색 기능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다크</a:t>
              </a:r>
              <a:r>
                <a:rPr lang="ko-KR" altLang="en-US" dirty="0" smtClean="0"/>
                <a:t> 모드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985" y="135914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내 요구사항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83910" y="1423840"/>
            <a:ext cx="2846070" cy="3185120"/>
            <a:chOff x="7763970" y="1403834"/>
            <a:chExt cx="2846070" cy="3185120"/>
          </a:xfrm>
        </p:grpSpPr>
        <p:sp>
          <p:nvSpPr>
            <p:cNvPr id="9" name="TextBox 8"/>
            <p:cNvSpPr txBox="1"/>
            <p:nvPr/>
          </p:nvSpPr>
          <p:spPr>
            <a:xfrm>
              <a:off x="7982684" y="1403834"/>
              <a:ext cx="219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AI</a:t>
              </a:r>
              <a:r>
                <a:rPr lang="ko-KR" altLang="en-US" b="1" dirty="0" smtClean="0"/>
                <a:t>의 추천 요구사항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3970" y="2003631"/>
              <a:ext cx="28460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리뷰 작성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예고편 </a:t>
              </a:r>
              <a:r>
                <a:rPr lang="ko-KR" altLang="en-US" dirty="0" smtClean="0"/>
                <a:t>링크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추천 영화 표시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8322" y="869794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단계</a:t>
            </a:r>
            <a:endParaRPr lang="ko-KR" altLang="en-US" sz="28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837059"/>
              </p:ext>
            </p:extLst>
          </p:nvPr>
        </p:nvGraphicFramePr>
        <p:xfrm>
          <a:off x="1318322" y="2018370"/>
          <a:ext cx="8963104" cy="29908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81552">
                  <a:extLst>
                    <a:ext uri="{9D8B030D-6E8A-4147-A177-3AD203B41FA5}">
                      <a16:colId xmlns:a16="http://schemas.microsoft.com/office/drawing/2014/main" val="1451060158"/>
                    </a:ext>
                  </a:extLst>
                </a:gridCol>
                <a:gridCol w="4481552">
                  <a:extLst>
                    <a:ext uri="{9D8B030D-6E8A-4147-A177-3AD203B41FA5}">
                      <a16:colId xmlns:a16="http://schemas.microsoft.com/office/drawing/2014/main" val="2630470262"/>
                    </a:ext>
                  </a:extLst>
                </a:gridCol>
              </a:tblGrid>
              <a:tr h="490652"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/>
                        <a:t>기능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364287783"/>
                  </a:ext>
                </a:extLst>
              </a:tr>
              <a:tr h="490656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영화 리스트 </a:t>
                      </a:r>
                      <a:r>
                        <a:rPr lang="en-US" altLang="ko-KR" sz="2100" dirty="0"/>
                        <a:t>+ </a:t>
                      </a:r>
                      <a:r>
                        <a:rPr lang="ko-KR" altLang="en-US" sz="2100" dirty="0"/>
                        <a:t>상세 페이지 </a:t>
                      </a:r>
                      <a:r>
                        <a:rPr lang="en-US" altLang="ko-KR" sz="2100" dirty="0"/>
                        <a:t>+ </a:t>
                      </a:r>
                      <a:r>
                        <a:rPr lang="ko-KR" altLang="en-US" sz="2100" dirty="0"/>
                        <a:t>디자인 </a:t>
                      </a:r>
                      <a:r>
                        <a:rPr lang="ko-KR" altLang="en-US" sz="2100" dirty="0" smtClean="0"/>
                        <a:t>구성</a:t>
                      </a:r>
                      <a:endParaRPr lang="en-US" altLang="ko-KR" sz="2100" dirty="0"/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34742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 smtClean="0"/>
                        <a:t>디자인 제작</a:t>
                      </a:r>
                      <a:endParaRPr lang="en-US" sz="2100" dirty="0"/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1301176841"/>
                  </a:ext>
                </a:extLst>
              </a:tr>
              <a:tr h="471618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100" dirty="0" smtClean="0"/>
                        <a:t>API </a:t>
                      </a:r>
                      <a:r>
                        <a:rPr lang="ko-KR" altLang="en-US" sz="2100" dirty="0" smtClean="0"/>
                        <a:t>연동 </a:t>
                      </a:r>
                      <a:r>
                        <a:rPr lang="en-US" altLang="ko-KR" sz="2100" dirty="0" smtClean="0"/>
                        <a:t>(TMDB)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4248610797"/>
                  </a:ext>
                </a:extLst>
              </a:tr>
              <a:tr h="258868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100" dirty="0" smtClean="0"/>
                        <a:t>검색 </a:t>
                      </a:r>
                      <a:r>
                        <a:rPr lang="en-US" altLang="ko-KR" sz="2100" dirty="0" smtClean="0"/>
                        <a:t>+ </a:t>
                      </a:r>
                      <a:r>
                        <a:rPr lang="ko-KR" altLang="en-US" sz="2100" dirty="0" smtClean="0"/>
                        <a:t>필터 추가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3580270135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 smtClean="0"/>
                        <a:t>추가 기능</a:t>
                      </a:r>
                      <a:r>
                        <a:rPr lang="en-US" altLang="ko-KR" sz="2100" dirty="0" smtClean="0"/>
                        <a:t>(</a:t>
                      </a:r>
                      <a:r>
                        <a:rPr lang="ko-KR" altLang="en-US" sz="2100" dirty="0" smtClean="0"/>
                        <a:t>여유 </a:t>
                      </a:r>
                      <a:r>
                        <a:rPr lang="ko-KR" altLang="en-US" sz="2100" dirty="0" err="1" smtClean="0"/>
                        <a:t>있을시</a:t>
                      </a:r>
                      <a:r>
                        <a:rPr lang="en-US" altLang="ko-KR" sz="2100" dirty="0" smtClean="0"/>
                        <a:t>)</a:t>
                      </a:r>
                      <a:endParaRPr lang="ko-KR" altLang="en-US" sz="2100" dirty="0"/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15592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83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6905" y="608413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간트차트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157" y="280722"/>
            <a:ext cx="7307943" cy="553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44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91</TotalTime>
  <Words>115</Words>
  <Application>Microsoft Office PowerPoint</Application>
  <PresentationFormat>와이드스크린</PresentationFormat>
  <Paragraphs>40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Wingdings 2</vt:lpstr>
      <vt:lpstr>HDOfficeLightV0</vt:lpstr>
      <vt:lpstr>영화소개 사이트</vt:lpstr>
      <vt:lpstr>PowerPoint 프레젠테이션</vt:lpstr>
      <vt:lpstr>요구사항 정리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사이트</dc:title>
  <dc:creator>ITSW</dc:creator>
  <cp:lastModifiedBy>ITSW</cp:lastModifiedBy>
  <cp:revision>15</cp:revision>
  <dcterms:created xsi:type="dcterms:W3CDTF">2025-05-19T05:24:59Z</dcterms:created>
  <dcterms:modified xsi:type="dcterms:W3CDTF">2025-06-02T06:38:53Z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