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1"/>
  </p:sldMasterIdLst>
  <p:notesMasterIdLst>
    <p:notesMasterId r:id="rId6"/>
  </p:notesMasterIdLst>
  <p:handoutMasterIdLst>
    <p:handoutMasterId r:id="rId7"/>
  </p:handoutMasterIdLst>
  <p:sldIdLst>
    <p:sldId id="261" r:id="rId2"/>
    <p:sldId id="257" r:id="rId3"/>
    <p:sldId id="271" r:id="rId4"/>
    <p:sldId id="27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706" autoAdjust="0"/>
  </p:normalViewPr>
  <p:slideViewPr>
    <p:cSldViewPr snapToGrid="0">
      <p:cViewPr varScale="1">
        <p:scale>
          <a:sx n="84" d="100"/>
          <a:sy n="84" d="100"/>
        </p:scale>
        <p:origin x="108" y="27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F6CC08C-0E47-404A-9C27-EA1B4EE4C7CA}" type="datetime4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2025년 5월 20일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1604A0D4-B89B-4ADD-AF9E-38636B40EE4E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BE16EC8A-0758-4FA9-BF4D-3119057076D1}" type="datetime4">
              <a:rPr lang="ko-KR" altLang="en-US" smtClean="0"/>
              <a:pPr/>
              <a:t>2025년 5월 20일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 smtClean="0"/>
              <a:t>마스터 텍스트 스타일을 편집하려면 클릭하세요</a:t>
            </a:r>
            <a:r>
              <a:rPr lang="en-US" altLang="ko-KR" noProof="0" dirty="0" smtClean="0"/>
              <a:t>.</a:t>
            </a:r>
          </a:p>
          <a:p>
            <a:pPr lvl="1" rtl="0"/>
            <a:r>
              <a:rPr lang="ko-KR" altLang="en-US" noProof="0" dirty="0" smtClean="0"/>
              <a:t>둘째 수준</a:t>
            </a:r>
          </a:p>
          <a:p>
            <a:pPr lvl="2" rtl="0"/>
            <a:r>
              <a:rPr lang="ko-KR" altLang="en-US" noProof="0" dirty="0" smtClean="0"/>
              <a:t>셋째 수준</a:t>
            </a:r>
          </a:p>
          <a:p>
            <a:pPr lvl="3" rtl="0"/>
            <a:r>
              <a:rPr lang="ko-KR" altLang="en-US" noProof="0" dirty="0" smtClean="0"/>
              <a:t>넷째 수준</a:t>
            </a:r>
          </a:p>
          <a:p>
            <a:pPr lvl="4" rtl="0"/>
            <a:r>
              <a:rPr lang="ko-KR" altLang="en-US" noProof="0" dirty="0" smtClean="0"/>
              <a:t>다섯째 수준</a:t>
            </a:r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noProof="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82869989-EB00-4EE7-BCB5-25BDC5BB29F8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9099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82869989-EB00-4EE7-BCB5-25BDC5BB29F8}" type="slidenum">
              <a:rPr lang="en-US" altLang="ko-KR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225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B146-D335-4DA5-9826-58595BCDBE2E}" type="datetime4">
              <a:rPr lang="ko-KR" altLang="en-US" noProof="0" smtClean="0"/>
              <a:t>2025년 5월 20일</a:t>
            </a:fld>
            <a:endParaRPr lang="ko-KR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 smtClean="0"/>
              <a:t>바닥글 추가</a:t>
            </a:r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3726094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B146-D335-4DA5-9826-58595BCDBE2E}" type="datetime4">
              <a:rPr lang="ko-KR" altLang="en-US" noProof="0" smtClean="0"/>
              <a:t>2025년 5월 20일</a:t>
            </a:fld>
            <a:endParaRPr lang="ko-KR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 smtClean="0"/>
              <a:t>바닥글 추가</a:t>
            </a:r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1886067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B146-D335-4DA5-9826-58595BCDBE2E}" type="datetime4">
              <a:rPr lang="ko-KR" altLang="en-US" noProof="0" smtClean="0"/>
              <a:t>2025년 5월 20일</a:t>
            </a:fld>
            <a:endParaRPr lang="ko-KR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 smtClean="0"/>
              <a:t>바닥글 추가</a:t>
            </a:r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6710421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그룹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직선 연결선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2623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B146-D335-4DA5-9826-58595BCDBE2E}" type="datetime4">
              <a:rPr lang="ko-KR" altLang="en-US" noProof="0" smtClean="0"/>
              <a:t>2025년 5월 20일</a:t>
            </a:fld>
            <a:endParaRPr lang="ko-KR" alt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 smtClean="0"/>
              <a:t>바닥글 추가</a:t>
            </a:r>
            <a:endParaRPr lang="ko-KR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54293276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B146-D335-4DA5-9826-58595BCDBE2E}" type="datetime4">
              <a:rPr lang="ko-KR" altLang="en-US" noProof="0" smtClean="0"/>
              <a:t>2025년 5월 20일</a:t>
            </a:fld>
            <a:endParaRPr lang="ko-KR" alt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 smtClean="0"/>
              <a:t>바닥글 추가</a:t>
            </a:r>
            <a:endParaRPr lang="ko-KR" alt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81127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A2A33C0-A4A8-4C90-B6DA-35B8CF58C816}" type="datetime4">
              <a:rPr lang="ko-KR" altLang="en-US" noProof="0" smtClean="0"/>
              <a:t>2025년 5월 20일</a:t>
            </a:fld>
            <a:endParaRPr lang="ko-KR" alt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ko-KR" altLang="en-US" noProof="0" smtClean="0"/>
              <a:t>바닥글 추가</a:t>
            </a:r>
            <a:endParaRPr lang="ko-KR" alt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E31375A4-56A4-47D6-9801-1991572033F7}" type="slidenum">
              <a:rPr lang="en-US" altLang="ko-KR" noProof="0" smtClean="0"/>
              <a:t>‹#›</a:t>
            </a:fld>
            <a:endParaRPr lang="ko-KR" altLang="en-US" noProof="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92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B146-D335-4DA5-9826-58595BCDBE2E}" type="datetime4">
              <a:rPr lang="ko-KR" altLang="en-US" noProof="0" smtClean="0"/>
              <a:t>2025년 5월 20일</a:t>
            </a:fld>
            <a:endParaRPr lang="ko-KR" alt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 smtClean="0"/>
              <a:t>바닥글 추가</a:t>
            </a:r>
            <a:endParaRPr lang="ko-KR" alt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28378793"/>
      </p:ext>
    </p:extLst>
  </p:cSld>
  <p:clrMapOvr>
    <a:masterClrMapping/>
  </p:clrMapOvr>
  <p:timing>
    <p:tnLst>
      <p:par>
        <p:cTn id="1" dur="indefinite" restart="never" nodeType="tmRoot"/>
      </p:par>
    </p:tnLst>
  </p:timing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EB146-D335-4DA5-9826-58595BCDBE2E}" type="datetime4">
              <a:rPr lang="ko-KR" altLang="en-US" noProof="0" smtClean="0"/>
              <a:t>2025년 5월 20일</a:t>
            </a:fld>
            <a:endParaRPr lang="ko-KR" alt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 noProof="0" smtClean="0"/>
              <a:t>바닥글 추가</a:t>
            </a:r>
            <a:endParaRPr lang="ko-KR" alt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18133238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530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5127" y="365760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8BEB146-D335-4DA5-9826-58595BCDBE2E}" type="datetime4">
              <a:rPr lang="ko-KR" altLang="en-US" noProof="0" smtClean="0"/>
              <a:t>2025년 5월 20일</a:t>
            </a:fld>
            <a:endParaRPr lang="ko-KR" alt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ko-KR" altLang="en-US" noProof="0" smtClean="0"/>
              <a:t>바닥글 추가</a:t>
            </a:r>
            <a:endParaRPr lang="ko-KR" alt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US" altLang="ko-KR" noProof="0" smtClean="0"/>
              <a:pPr/>
              <a:t>‹#›</a:t>
            </a:fld>
            <a:endParaRPr lang="ko-KR" altLang="en-US" noProof="0" dirty="0"/>
          </a:p>
        </p:txBody>
      </p:sp>
      <p:grpSp>
        <p:nvGrpSpPr>
          <p:cNvPr id="7" name="그룹 6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8" name="직선 연결선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연결선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연결선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연결선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연결선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그룹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직선 연결선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직선 연결선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직선 연결선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직선 연결선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그룹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직선 연결선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직선 연결선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직선 연결선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직선 연결선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직선 연결선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직선 연결선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그룹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직선 연결선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직선 연결선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직선 연결선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직선 연결선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직선 연결선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직선 연결선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직선 연결선 5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6951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91915" y="410892"/>
            <a:ext cx="9604310" cy="1739900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4400" dirty="0" err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영화소개</a:t>
            </a:r>
            <a:r>
              <a:rPr lang="ko-KR" altLang="en-US" sz="4400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사이트</a:t>
            </a:r>
            <a:endParaRPr lang="ko-KR" altLang="en-US" sz="4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932145" y="5397189"/>
            <a:ext cx="5445513" cy="652347"/>
          </a:xfrm>
        </p:spPr>
        <p:txBody>
          <a:bodyPr rtlCol="0"/>
          <a:lstStyle/>
          <a:p>
            <a:pPr rtl="0"/>
            <a:r>
              <a:rPr lang="en-US" altLang="ko-KR" dirty="0" smtClean="0"/>
              <a:t>2020136169 </a:t>
            </a:r>
            <a:r>
              <a:rPr lang="ko-KR" altLang="en-US" dirty="0" err="1" smtClean="0"/>
              <a:t>장문혁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405402" y="347700"/>
            <a:ext cx="2625593" cy="1325562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2800" b="1" dirty="0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요구사항 정리</a:t>
            </a:r>
            <a:endParaRPr lang="ko-KR" altLang="en-US" sz="2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1501455" y="1423840"/>
            <a:ext cx="4856205" cy="3744903"/>
            <a:chOff x="1025611" y="1359142"/>
            <a:chExt cx="4856205" cy="3744903"/>
          </a:xfrm>
        </p:grpSpPr>
        <p:sp>
          <p:nvSpPr>
            <p:cNvPr id="5" name="TextBox 4"/>
            <p:cNvSpPr txBox="1"/>
            <p:nvPr/>
          </p:nvSpPr>
          <p:spPr>
            <a:xfrm>
              <a:off x="1025611" y="1964724"/>
              <a:ext cx="4856205" cy="3139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smtClean="0"/>
                <a:t>회원가입</a:t>
              </a:r>
              <a:r>
                <a:rPr lang="en-US" altLang="ko-KR" dirty="0" smtClean="0"/>
                <a:t>/ </a:t>
              </a:r>
              <a:r>
                <a:rPr lang="ko-KR" altLang="en-US" dirty="0" smtClean="0"/>
                <a:t>로그인</a:t>
              </a:r>
              <a:r>
                <a:rPr lang="en-US" altLang="ko-KR" dirty="0" smtClean="0"/>
                <a:t>/ </a:t>
              </a:r>
              <a:r>
                <a:rPr lang="ko-KR" altLang="en-US" dirty="0" smtClean="0"/>
                <a:t>로그아웃</a:t>
              </a:r>
              <a:endParaRPr lang="en-US" altLang="ko-KR" dirty="0" smtClean="0"/>
            </a:p>
            <a:p>
              <a:endParaRPr lang="en-US" altLang="ko-KR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smtClean="0"/>
                <a:t>현재 </a:t>
              </a:r>
              <a:r>
                <a:rPr lang="ko-KR" altLang="en-US" dirty="0" err="1" smtClean="0"/>
                <a:t>상영작</a:t>
              </a:r>
              <a:r>
                <a:rPr lang="en-US" altLang="ko-KR" dirty="0" smtClean="0"/>
                <a:t>, </a:t>
              </a:r>
              <a:r>
                <a:rPr lang="ko-KR" altLang="en-US" dirty="0" err="1" smtClean="0"/>
                <a:t>인기작</a:t>
              </a:r>
              <a:r>
                <a:rPr lang="ko-KR" altLang="en-US" dirty="0" smtClean="0"/>
                <a:t> 분리</a:t>
              </a:r>
              <a:endParaRPr lang="en-US" altLang="ko-KR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smtClean="0"/>
                <a:t>평점</a:t>
              </a:r>
              <a:r>
                <a:rPr lang="en-US" altLang="ko-KR" dirty="0" smtClean="0"/>
                <a:t>,  </a:t>
              </a:r>
              <a:r>
                <a:rPr lang="ko-KR" altLang="en-US" dirty="0" smtClean="0"/>
                <a:t>댓글 표시</a:t>
              </a:r>
              <a:endParaRPr lang="en-US" altLang="ko-KR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smtClean="0"/>
                <a:t>줄거리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감독</a:t>
              </a:r>
              <a:r>
                <a:rPr lang="en-US" altLang="ko-KR" dirty="0" smtClean="0"/>
                <a:t>, </a:t>
              </a:r>
              <a:r>
                <a:rPr lang="ko-KR" altLang="en-US" dirty="0" smtClean="0"/>
                <a:t>배우 등 영화 기본정보</a:t>
              </a:r>
              <a:endParaRPr lang="en-US" altLang="ko-KR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smtClean="0"/>
                <a:t>검색 기능</a:t>
              </a:r>
              <a:endParaRPr lang="en-US" altLang="ko-KR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err="1" smtClean="0"/>
                <a:t>다크</a:t>
              </a:r>
              <a:r>
                <a:rPr lang="ko-KR" altLang="en-US" dirty="0" smtClean="0"/>
                <a:t> 모드</a:t>
              </a:r>
              <a:endParaRPr lang="ko-KR" altLang="en-US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061985" y="1359142"/>
              <a:ext cx="13917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 smtClean="0"/>
                <a:t>내 요구사항</a:t>
              </a:r>
              <a:endParaRPr lang="ko-KR" altLang="en-US" b="1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7283910" y="1423840"/>
            <a:ext cx="2846070" cy="3185120"/>
            <a:chOff x="7763970" y="1403834"/>
            <a:chExt cx="2846070" cy="3185120"/>
          </a:xfrm>
        </p:grpSpPr>
        <p:sp>
          <p:nvSpPr>
            <p:cNvPr id="9" name="TextBox 8"/>
            <p:cNvSpPr txBox="1"/>
            <p:nvPr/>
          </p:nvSpPr>
          <p:spPr>
            <a:xfrm>
              <a:off x="7982684" y="1403834"/>
              <a:ext cx="21995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smtClean="0"/>
                <a:t>AI</a:t>
              </a:r>
              <a:r>
                <a:rPr lang="ko-KR" altLang="en-US" b="1" dirty="0" smtClean="0"/>
                <a:t>의 추천 요구사항</a:t>
              </a:r>
              <a:endParaRPr lang="ko-KR" altLang="en-US" b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763970" y="2003631"/>
              <a:ext cx="2846070" cy="25853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smtClean="0"/>
                <a:t>영화 </a:t>
              </a:r>
              <a:r>
                <a:rPr lang="ko-KR" altLang="en-US" dirty="0" err="1" smtClean="0"/>
                <a:t>즐겨찾기</a:t>
              </a:r>
              <a:r>
                <a:rPr lang="ko-KR" altLang="en-US" dirty="0" smtClean="0"/>
                <a:t> 기능</a:t>
              </a:r>
              <a:endParaRPr lang="en-US" altLang="ko-KR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smtClean="0"/>
                <a:t>리뷰 작성</a:t>
              </a:r>
              <a:endParaRPr lang="en-US" altLang="ko-KR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smtClean="0"/>
                <a:t>예고편 링크</a:t>
              </a:r>
              <a:endParaRPr lang="en-US" altLang="ko-KR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dirty="0" smtClean="0"/>
                <a:t>프로필 이미지 설정</a:t>
              </a:r>
              <a:endParaRPr lang="en-US" altLang="ko-KR" dirty="0" smtClean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ko-KR" dirty="0"/>
            </a:p>
            <a:p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18322" y="869794"/>
            <a:ext cx="32673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 smtClean="0"/>
              <a:t>개발 단계</a:t>
            </a:r>
            <a:endParaRPr lang="ko-KR" altLang="en-US" sz="2800" b="1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0004115"/>
              </p:ext>
            </p:extLst>
          </p:nvPr>
        </p:nvGraphicFramePr>
        <p:xfrm>
          <a:off x="1318322" y="2018370"/>
          <a:ext cx="8963104" cy="2957478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4481552">
                  <a:extLst>
                    <a:ext uri="{9D8B030D-6E8A-4147-A177-3AD203B41FA5}">
                      <a16:colId xmlns:a16="http://schemas.microsoft.com/office/drawing/2014/main" val="1451060158"/>
                    </a:ext>
                  </a:extLst>
                </a:gridCol>
                <a:gridCol w="4481552">
                  <a:extLst>
                    <a:ext uri="{9D8B030D-6E8A-4147-A177-3AD203B41FA5}">
                      <a16:colId xmlns:a16="http://schemas.microsoft.com/office/drawing/2014/main" val="2630470262"/>
                    </a:ext>
                  </a:extLst>
                </a:gridCol>
              </a:tblGrid>
              <a:tr h="490652">
                <a:tc>
                  <a:txBody>
                    <a:bodyPr/>
                    <a:lstStyle/>
                    <a:p>
                      <a:r>
                        <a:rPr lang="ko-KR" altLang="en-US" sz="2100" dirty="0"/>
                        <a:t>단계</a:t>
                      </a:r>
                    </a:p>
                  </a:txBody>
                  <a:tcPr marL="106069" marR="106069" marT="53035" marB="53035" anchor="ctr"/>
                </a:tc>
                <a:tc>
                  <a:txBody>
                    <a:bodyPr/>
                    <a:lstStyle/>
                    <a:p>
                      <a:r>
                        <a:rPr lang="ko-KR" altLang="en-US" sz="2100"/>
                        <a:t>기능</a:t>
                      </a:r>
                    </a:p>
                  </a:txBody>
                  <a:tcPr marL="106069" marR="106069" marT="53035" marB="53035" anchor="ctr"/>
                </a:tc>
                <a:extLst>
                  <a:ext uri="{0D108BD9-81ED-4DB2-BD59-A6C34878D82A}">
                    <a16:rowId xmlns:a16="http://schemas.microsoft.com/office/drawing/2014/main" val="2364287783"/>
                  </a:ext>
                </a:extLst>
              </a:tr>
              <a:tr h="490656">
                <a:tc>
                  <a:txBody>
                    <a:bodyPr/>
                    <a:lstStyle/>
                    <a:p>
                      <a:r>
                        <a:rPr lang="en-US" altLang="ko-KR" sz="2100" dirty="0"/>
                        <a:t>1</a:t>
                      </a:r>
                      <a:r>
                        <a:rPr lang="ko-KR" altLang="en-US" sz="2100" dirty="0"/>
                        <a:t>단계</a:t>
                      </a:r>
                    </a:p>
                  </a:txBody>
                  <a:tcPr marL="106069" marR="106069" marT="53035" marB="53035" anchor="ctr"/>
                </a:tc>
                <a:tc>
                  <a:txBody>
                    <a:bodyPr/>
                    <a:lstStyle/>
                    <a:p>
                      <a:r>
                        <a:rPr lang="ko-KR" altLang="en-US" sz="2100" dirty="0"/>
                        <a:t>영화 리스트 </a:t>
                      </a:r>
                      <a:r>
                        <a:rPr lang="en-US" altLang="ko-KR" sz="2100" dirty="0"/>
                        <a:t>+ </a:t>
                      </a:r>
                      <a:r>
                        <a:rPr lang="ko-KR" altLang="en-US" sz="2100" dirty="0"/>
                        <a:t>상세 페이지 </a:t>
                      </a:r>
                      <a:r>
                        <a:rPr lang="en-US" altLang="ko-KR" sz="2100" dirty="0"/>
                        <a:t>+ </a:t>
                      </a:r>
                      <a:r>
                        <a:rPr lang="ko-KR" altLang="en-US" sz="2100" dirty="0"/>
                        <a:t>디자인 완료 </a:t>
                      </a:r>
                      <a:endParaRPr lang="en-US" altLang="ko-KR" sz="2100" dirty="0"/>
                    </a:p>
                  </a:txBody>
                  <a:tcPr marL="106069" marR="106069" marT="53035" marB="53035" anchor="ctr"/>
                </a:tc>
                <a:extLst>
                  <a:ext uri="{0D108BD9-81ED-4DB2-BD59-A6C34878D82A}">
                    <a16:rowId xmlns:a16="http://schemas.microsoft.com/office/drawing/2014/main" val="234742186"/>
                  </a:ext>
                </a:extLst>
              </a:tr>
              <a:tr h="430169">
                <a:tc>
                  <a:txBody>
                    <a:bodyPr/>
                    <a:lstStyle/>
                    <a:p>
                      <a:r>
                        <a:rPr lang="en-US" altLang="ko-KR" sz="2100" dirty="0"/>
                        <a:t>2</a:t>
                      </a:r>
                      <a:r>
                        <a:rPr lang="ko-KR" altLang="en-US" sz="2100" dirty="0"/>
                        <a:t>단계</a:t>
                      </a:r>
                    </a:p>
                  </a:txBody>
                  <a:tcPr marL="106069" marR="106069" marT="53035" marB="53035" anchor="ctr"/>
                </a:tc>
                <a:tc>
                  <a:txBody>
                    <a:bodyPr/>
                    <a:lstStyle/>
                    <a:p>
                      <a:r>
                        <a:rPr lang="en-US" sz="2100" dirty="0"/>
                        <a:t>API </a:t>
                      </a:r>
                      <a:r>
                        <a:rPr lang="ko-KR" altLang="en-US" sz="2100" dirty="0"/>
                        <a:t>연동 </a:t>
                      </a:r>
                      <a:r>
                        <a:rPr lang="en-US" altLang="ko-KR" sz="2100" dirty="0"/>
                        <a:t>(</a:t>
                      </a:r>
                      <a:r>
                        <a:rPr lang="en-US" sz="2100" dirty="0" err="1"/>
                        <a:t>TMDb</a:t>
                      </a:r>
                      <a:r>
                        <a:rPr lang="en-US" sz="2100" dirty="0"/>
                        <a:t>)</a:t>
                      </a:r>
                    </a:p>
                  </a:txBody>
                  <a:tcPr marL="106069" marR="106069" marT="53035" marB="53035" anchor="ctr"/>
                </a:tc>
                <a:extLst>
                  <a:ext uri="{0D108BD9-81ED-4DB2-BD59-A6C34878D82A}">
                    <a16:rowId xmlns:a16="http://schemas.microsoft.com/office/drawing/2014/main" val="1301176841"/>
                  </a:ext>
                </a:extLst>
              </a:tr>
              <a:tr h="430169">
                <a:tc>
                  <a:txBody>
                    <a:bodyPr/>
                    <a:lstStyle/>
                    <a:p>
                      <a:r>
                        <a:rPr lang="en-US" altLang="ko-KR" sz="2100"/>
                        <a:t>3</a:t>
                      </a:r>
                      <a:r>
                        <a:rPr lang="ko-KR" altLang="en-US" sz="2100"/>
                        <a:t>단계</a:t>
                      </a:r>
                    </a:p>
                  </a:txBody>
                  <a:tcPr marL="106069" marR="106069" marT="53035" marB="53035" anchor="ctr"/>
                </a:tc>
                <a:tc>
                  <a:txBody>
                    <a:bodyPr/>
                    <a:lstStyle/>
                    <a:p>
                      <a:r>
                        <a:rPr lang="ko-KR" altLang="en-US" sz="2100" dirty="0"/>
                        <a:t>검색 </a:t>
                      </a:r>
                      <a:r>
                        <a:rPr lang="en-US" altLang="ko-KR" sz="2100" dirty="0"/>
                        <a:t>+ </a:t>
                      </a:r>
                      <a:r>
                        <a:rPr lang="ko-KR" altLang="en-US" sz="2100" dirty="0"/>
                        <a:t>필터 추가</a:t>
                      </a:r>
                    </a:p>
                  </a:txBody>
                  <a:tcPr marL="106069" marR="106069" marT="53035" marB="53035" anchor="ctr"/>
                </a:tc>
                <a:extLst>
                  <a:ext uri="{0D108BD9-81ED-4DB2-BD59-A6C34878D82A}">
                    <a16:rowId xmlns:a16="http://schemas.microsoft.com/office/drawing/2014/main" val="4248610797"/>
                  </a:ext>
                </a:extLst>
              </a:tr>
              <a:tr h="430169">
                <a:tc>
                  <a:txBody>
                    <a:bodyPr/>
                    <a:lstStyle/>
                    <a:p>
                      <a:r>
                        <a:rPr lang="en-US" altLang="ko-KR" sz="2100"/>
                        <a:t>4</a:t>
                      </a:r>
                      <a:r>
                        <a:rPr lang="ko-KR" altLang="en-US" sz="2100"/>
                        <a:t>단계</a:t>
                      </a:r>
                    </a:p>
                  </a:txBody>
                  <a:tcPr marL="106069" marR="106069" marT="53035" marB="53035" anchor="ctr"/>
                </a:tc>
                <a:tc>
                  <a:txBody>
                    <a:bodyPr/>
                    <a:lstStyle/>
                    <a:p>
                      <a:r>
                        <a:rPr lang="ko-KR" altLang="en-US" sz="2100" dirty="0" err="1"/>
                        <a:t>즐겨찾기</a:t>
                      </a:r>
                      <a:r>
                        <a:rPr lang="ko-KR" altLang="en-US" sz="2100" dirty="0"/>
                        <a:t> </a:t>
                      </a:r>
                      <a:r>
                        <a:rPr lang="en-US" altLang="ko-KR" sz="2100" dirty="0"/>
                        <a:t>(</a:t>
                      </a:r>
                      <a:r>
                        <a:rPr lang="ko-KR" altLang="en-US" sz="2100" dirty="0"/>
                        <a:t>로컬 </a:t>
                      </a:r>
                      <a:r>
                        <a:rPr lang="en-US" sz="2100" dirty="0" smtClean="0"/>
                        <a:t>or</a:t>
                      </a:r>
                      <a:r>
                        <a:rPr lang="en-US" sz="2100" baseline="0" dirty="0" smtClean="0"/>
                        <a:t> </a:t>
                      </a:r>
                      <a:r>
                        <a:rPr lang="ko-KR" altLang="en-US" sz="2100" baseline="0" dirty="0" smtClean="0"/>
                        <a:t>계정</a:t>
                      </a:r>
                      <a:r>
                        <a:rPr lang="en-US" sz="2100" dirty="0" smtClean="0"/>
                        <a:t>)</a:t>
                      </a:r>
                      <a:endParaRPr lang="en-US" sz="2100" dirty="0"/>
                    </a:p>
                  </a:txBody>
                  <a:tcPr marL="106069" marR="106069" marT="53035" marB="53035" anchor="ctr"/>
                </a:tc>
                <a:extLst>
                  <a:ext uri="{0D108BD9-81ED-4DB2-BD59-A6C34878D82A}">
                    <a16:rowId xmlns:a16="http://schemas.microsoft.com/office/drawing/2014/main" val="3580270135"/>
                  </a:ext>
                </a:extLst>
              </a:tr>
              <a:tr h="430169">
                <a:tc>
                  <a:txBody>
                    <a:bodyPr/>
                    <a:lstStyle/>
                    <a:p>
                      <a:r>
                        <a:rPr lang="en-US" altLang="ko-KR" sz="2100" dirty="0"/>
                        <a:t>5</a:t>
                      </a:r>
                      <a:r>
                        <a:rPr lang="ko-KR" altLang="en-US" sz="2100" dirty="0"/>
                        <a:t>단계</a:t>
                      </a:r>
                    </a:p>
                  </a:txBody>
                  <a:tcPr marL="106069" marR="106069" marT="53035" marB="53035" anchor="ctr"/>
                </a:tc>
                <a:tc>
                  <a:txBody>
                    <a:bodyPr/>
                    <a:lstStyle/>
                    <a:p>
                      <a:r>
                        <a:rPr lang="ko-KR" altLang="en-US" sz="2100" dirty="0"/>
                        <a:t>로그인 및 </a:t>
                      </a:r>
                      <a:r>
                        <a:rPr lang="ko-KR" altLang="en-US" sz="2100" dirty="0" err="1"/>
                        <a:t>사용자별</a:t>
                      </a:r>
                      <a:r>
                        <a:rPr lang="ko-KR" altLang="en-US" sz="2100" dirty="0"/>
                        <a:t> 기능</a:t>
                      </a:r>
                    </a:p>
                  </a:txBody>
                  <a:tcPr marL="106069" marR="106069" marT="53035" marB="53035" anchor="ctr"/>
                </a:tc>
                <a:extLst>
                  <a:ext uri="{0D108BD9-81ED-4DB2-BD59-A6C34878D82A}">
                    <a16:rowId xmlns:a16="http://schemas.microsoft.com/office/drawing/2014/main" val="21559207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87983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366905" y="608413"/>
            <a:ext cx="1505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err="1" smtClean="0"/>
              <a:t>간트차트</a:t>
            </a:r>
            <a:endParaRPr lang="ko-KR" altLang="en-US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2319" y="402672"/>
            <a:ext cx="7566624" cy="559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66441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TM02900720[[fn=전체]]</Template>
  <TotalTime>54</TotalTime>
  <Words>92</Words>
  <Application>Microsoft Office PowerPoint</Application>
  <PresentationFormat>와이드스크린</PresentationFormat>
  <Paragraphs>39</Paragraphs>
  <Slides>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Wingdings 2</vt:lpstr>
      <vt:lpstr>HDOfficeLightV0</vt:lpstr>
      <vt:lpstr>영화소개 사이트</vt:lpstr>
      <vt:lpstr>요구사항 정리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영화소개 사이트</dc:title>
  <dc:creator>ITSW</dc:creator>
  <cp:lastModifiedBy>MunHyeok</cp:lastModifiedBy>
  <cp:revision>9</cp:revision>
  <dcterms:created xsi:type="dcterms:W3CDTF">2025-05-19T05:24:59Z</dcterms:created>
  <dcterms:modified xsi:type="dcterms:W3CDTF">2025-05-19T15:18:59Z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