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3" r:id="rId3"/>
    <p:sldId id="257" r:id="rId4"/>
    <p:sldId id="274" r:id="rId5"/>
    <p:sldId id="271" r:id="rId6"/>
    <p:sldId id="275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102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6월 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6월 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60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104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32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8378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332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2025년 6월 9일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1915" y="410892"/>
            <a:ext cx="9604310" cy="17399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영화소개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2145" y="5397189"/>
            <a:ext cx="5445513" cy="652347"/>
          </a:xfrm>
        </p:spPr>
        <p:txBody>
          <a:bodyPr rtlCol="0"/>
          <a:lstStyle/>
          <a:p>
            <a:pPr rtl="0"/>
            <a:r>
              <a:rPr lang="en-US" altLang="ko-KR" dirty="0" smtClean="0"/>
              <a:t>2020136169 </a:t>
            </a:r>
            <a:r>
              <a:rPr lang="ko-KR" altLang="en-US" dirty="0" err="1" smtClean="0"/>
              <a:t>장문혁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250" y="570346"/>
            <a:ext cx="378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 설명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4479" y="1413162"/>
            <a:ext cx="45826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목적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사용자에게 영화 정보를 직관적이고 매력적인 방식으로 제공하여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영화 탐색 및 선택 과정을 돕는다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accent2"/>
                </a:solidFill>
              </a:rPr>
              <a:t>주요 </a:t>
            </a:r>
            <a:r>
              <a:rPr lang="ko-KR" altLang="en-US" b="1" dirty="0" smtClean="0">
                <a:solidFill>
                  <a:schemeClr val="accent2"/>
                </a:solidFill>
              </a:rPr>
              <a:t>특징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간편 접근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로그인 없이도 누구나 즉시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다양한 영화 목록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최신 </a:t>
            </a:r>
            <a:r>
              <a:rPr lang="ko-KR" altLang="en-US" dirty="0" err="1"/>
              <a:t>개봉작</a:t>
            </a:r>
            <a:r>
              <a:rPr lang="en-US" altLang="ko-KR" dirty="0"/>
              <a:t>, </a:t>
            </a:r>
            <a:r>
              <a:rPr lang="ko-KR" altLang="en-US" dirty="0"/>
              <a:t>인기 순위</a:t>
            </a:r>
            <a:r>
              <a:rPr lang="en-US" altLang="ko-KR" dirty="0"/>
              <a:t>, </a:t>
            </a:r>
            <a:r>
              <a:rPr lang="ko-KR" altLang="en-US" dirty="0"/>
              <a:t>맞춤 추천 등 다양한 기준으로 영화 탐색</a:t>
            </a:r>
            <a:endParaRPr lang="en-US" altLang="ko-KR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312" y="1346661"/>
            <a:ext cx="3438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풍부한 상세 정보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포스터</a:t>
            </a:r>
            <a:r>
              <a:rPr lang="en-US" altLang="ko-KR" dirty="0"/>
              <a:t>, </a:t>
            </a:r>
            <a:r>
              <a:rPr lang="ko-KR" altLang="en-US" dirty="0"/>
              <a:t>줄거리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·</a:t>
            </a:r>
            <a:r>
              <a:rPr lang="ko-KR" altLang="en-US" dirty="0"/>
              <a:t>배우 프로필</a:t>
            </a:r>
            <a:r>
              <a:rPr lang="en-US" altLang="ko-KR" dirty="0"/>
              <a:t>, </a:t>
            </a:r>
            <a:r>
              <a:rPr lang="ko-KR" altLang="en-US" dirty="0"/>
              <a:t>예고편 영상 등 한눈에 확인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실시간 평점 </a:t>
            </a:r>
            <a:r>
              <a:rPr lang="en-US" altLang="ko-KR" b="1" dirty="0"/>
              <a:t>&amp; </a:t>
            </a:r>
            <a:r>
              <a:rPr lang="ko-KR" altLang="en-US" b="1" dirty="0"/>
              <a:t>댓글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 err="1"/>
              <a:t>별점과</a:t>
            </a:r>
            <a:r>
              <a:rPr lang="ko-KR" altLang="en-US" dirty="0"/>
              <a:t> 사용자 댓글을 로그인 없이 바로 조회</a:t>
            </a:r>
            <a:r>
              <a:rPr lang="en-US" altLang="ko-KR" dirty="0"/>
              <a:t>·</a:t>
            </a:r>
            <a:r>
              <a:rPr lang="ko-KR" altLang="en-US" dirty="0"/>
              <a:t>참조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402" y="347700"/>
            <a:ext cx="2625593" cy="13255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01455" y="1423840"/>
            <a:ext cx="4856205" cy="3467904"/>
            <a:chOff x="1025611" y="1359142"/>
            <a:chExt cx="4856205" cy="3467904"/>
          </a:xfrm>
        </p:grpSpPr>
        <p:sp>
          <p:nvSpPr>
            <p:cNvPr id="5" name="TextBox 4"/>
            <p:cNvSpPr txBox="1"/>
            <p:nvPr/>
          </p:nvSpPr>
          <p:spPr>
            <a:xfrm>
              <a:off x="1025611" y="1964724"/>
              <a:ext cx="485620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현재 </a:t>
              </a:r>
              <a:r>
                <a:rPr lang="ko-KR" altLang="en-US" dirty="0" err="1" smtClean="0"/>
                <a:t>상영작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인기작</a:t>
              </a:r>
              <a:r>
                <a:rPr lang="ko-KR" altLang="en-US" dirty="0" smtClean="0"/>
                <a:t> 분리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평점</a:t>
              </a:r>
              <a:r>
                <a:rPr lang="en-US" altLang="ko-KR" dirty="0" smtClean="0"/>
                <a:t>,  </a:t>
              </a:r>
              <a:r>
                <a:rPr lang="ko-KR" altLang="en-US" dirty="0" smtClean="0"/>
                <a:t>댓글 보기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줄거리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감독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배우 등 영화 기본정보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검색 기능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다크</a:t>
              </a:r>
              <a:r>
                <a:rPr lang="ko-KR" altLang="en-US" dirty="0" smtClean="0"/>
                <a:t> 모드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985" y="135914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내 요구사항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83910" y="1423840"/>
            <a:ext cx="2846070" cy="3185120"/>
            <a:chOff x="7763970" y="1403834"/>
            <a:chExt cx="2846070" cy="3185120"/>
          </a:xfrm>
        </p:grpSpPr>
        <p:sp>
          <p:nvSpPr>
            <p:cNvPr id="9" name="TextBox 8"/>
            <p:cNvSpPr txBox="1"/>
            <p:nvPr/>
          </p:nvSpPr>
          <p:spPr>
            <a:xfrm>
              <a:off x="7982684" y="1403834"/>
              <a:ext cx="219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AI</a:t>
              </a:r>
              <a:r>
                <a:rPr lang="ko-KR" altLang="en-US" b="1" dirty="0" smtClean="0"/>
                <a:t>의 추천 요구사항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3970" y="2003631"/>
              <a:ext cx="28460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리뷰 작성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예고편 링크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추천 영화 표시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5361" y="94722"/>
            <a:ext cx="3306743" cy="132556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요구사항 정의서</a:t>
            </a:r>
            <a:endParaRPr lang="ko-KR" altLang="en-US" sz="2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986617"/>
              </p:ext>
            </p:extLst>
          </p:nvPr>
        </p:nvGraphicFramePr>
        <p:xfrm>
          <a:off x="1583112" y="1420284"/>
          <a:ext cx="9487030" cy="40567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2521">
                  <a:extLst>
                    <a:ext uri="{9D8B030D-6E8A-4147-A177-3AD203B41FA5}">
                      <a16:colId xmlns:a16="http://schemas.microsoft.com/office/drawing/2014/main" val="462669939"/>
                    </a:ext>
                  </a:extLst>
                </a:gridCol>
                <a:gridCol w="2407298">
                  <a:extLst>
                    <a:ext uri="{9D8B030D-6E8A-4147-A177-3AD203B41FA5}">
                      <a16:colId xmlns:a16="http://schemas.microsoft.com/office/drawing/2014/main" val="1983185263"/>
                    </a:ext>
                  </a:extLst>
                </a:gridCol>
                <a:gridCol w="5117211">
                  <a:extLst>
                    <a:ext uri="{9D8B030D-6E8A-4147-A177-3AD203B41FA5}">
                      <a16:colId xmlns:a16="http://schemas.microsoft.com/office/drawing/2014/main" val="3669397106"/>
                    </a:ext>
                  </a:extLst>
                </a:gridCol>
              </a:tblGrid>
              <a:tr h="444145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기능 분류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요구사항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상세 설명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74679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간편 접근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로그인 불필요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·</a:t>
                      </a:r>
                      <a:r>
                        <a:rPr lang="ko-KR" altLang="en-US" sz="1600" dirty="0"/>
                        <a:t>로그인 절차 없이 누구나 즉시 이용 가능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062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영화 목록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다양한 </a:t>
                      </a:r>
                      <a:r>
                        <a:rPr lang="ko-KR" altLang="en-US" sz="1600" dirty="0" err="1"/>
                        <a:t>기준별</a:t>
                      </a:r>
                      <a:r>
                        <a:rPr lang="ko-KR" altLang="en-US" sz="1600" dirty="0"/>
                        <a:t> 분류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ko-KR" altLang="en-US" sz="1600" dirty="0" err="1"/>
                        <a:t>상영작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 err="1"/>
                        <a:t>인기작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최신 </a:t>
                      </a:r>
                      <a:r>
                        <a:rPr lang="ko-KR" altLang="en-US" sz="1600" dirty="0" err="1"/>
                        <a:t>개봉작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영화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44704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영화 상세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기본 정보 제공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포스터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줄거리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감독</a:t>
                      </a:r>
                      <a:r>
                        <a:rPr lang="en-US" altLang="ko-KR" sz="1600" dirty="0"/>
                        <a:t>·</a:t>
                      </a:r>
                      <a:r>
                        <a:rPr lang="ko-KR" altLang="en-US" sz="1600" dirty="0"/>
                        <a:t>배우 프로필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5556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예고편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트레일러 링크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임베드</a:t>
                      </a:r>
                      <a:endParaRPr lang="ko-KR" altLang="en-US" sz="1600" dirty="0"/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YouTube </a:t>
                      </a:r>
                      <a:r>
                        <a:rPr lang="ko-KR" altLang="en-US" sz="1600" dirty="0"/>
                        <a:t>등 외부 </a:t>
                      </a:r>
                      <a:r>
                        <a:rPr lang="en-US" altLang="ko-KR" sz="1600" dirty="0"/>
                        <a:t>URL </a:t>
                      </a:r>
                      <a:r>
                        <a:rPr lang="ko-KR" altLang="en-US" sz="1600" dirty="0"/>
                        <a:t>삽입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플레이어 </a:t>
                      </a:r>
                      <a:r>
                        <a:rPr lang="ko-KR" altLang="en-US" sz="1600" dirty="0" err="1"/>
                        <a:t>임베드</a:t>
                      </a:r>
                      <a:r>
                        <a:rPr lang="ko-KR" altLang="en-US" sz="1600" dirty="0"/>
                        <a:t> 지원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991933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평점 </a:t>
                      </a:r>
                      <a:r>
                        <a:rPr lang="en-US" altLang="ko-KR" sz="1600"/>
                        <a:t>&amp; </a:t>
                      </a:r>
                      <a:r>
                        <a:rPr lang="ko-KR" altLang="en-US" sz="1600"/>
                        <a:t>댓글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실시간 조회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 err="1"/>
                        <a:t>별점</a:t>
                      </a:r>
                      <a:r>
                        <a:rPr lang="en-US" altLang="ko-KR" sz="1600" dirty="0"/>
                        <a:t>(1~5</a:t>
                      </a:r>
                      <a:r>
                        <a:rPr lang="ko-KR" altLang="en-US" sz="1600" dirty="0"/>
                        <a:t>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평균 표시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사용자 댓글 전체 열람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01632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검색 기능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키워드 검색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영화 제목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감독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배우 이름으로 검색 지원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328337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r>
                        <a:rPr lang="ko-KR" altLang="en-US" sz="1600"/>
                        <a:t>추천 영화 표시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맞춤 추천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사용 이력 또는 인기 기준에 따른 추천 영화 목록 표시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923686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en-US" sz="1600" dirty="0"/>
                        <a:t>UI/UX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다크</a:t>
                      </a:r>
                      <a:r>
                        <a:rPr lang="ko-KR" altLang="en-US" sz="1600" dirty="0"/>
                        <a:t> 모드 지원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Light/Dark </a:t>
                      </a:r>
                      <a:r>
                        <a:rPr lang="ko-KR" altLang="en-US" sz="1600" dirty="0"/>
                        <a:t>테마 전환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시스템</a:t>
                      </a:r>
                      <a:r>
                        <a:rPr lang="en-US" altLang="ko-KR" sz="1600" dirty="0"/>
                        <a:t>(OS) </a:t>
                      </a:r>
                      <a:r>
                        <a:rPr lang="ko-KR" altLang="en-US" sz="1600" dirty="0" err="1"/>
                        <a:t>다크</a:t>
                      </a:r>
                      <a:r>
                        <a:rPr lang="ko-KR" altLang="en-US" sz="1600" dirty="0"/>
                        <a:t> 모드 연동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7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509" y="690647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단계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6676"/>
              </p:ext>
            </p:extLst>
          </p:nvPr>
        </p:nvGraphicFramePr>
        <p:xfrm>
          <a:off x="2812246" y="2310938"/>
          <a:ext cx="6209156" cy="24700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2961">
                  <a:extLst>
                    <a:ext uri="{9D8B030D-6E8A-4147-A177-3AD203B41FA5}">
                      <a16:colId xmlns:a16="http://schemas.microsoft.com/office/drawing/2014/main" val="1451060158"/>
                    </a:ext>
                  </a:extLst>
                </a:gridCol>
                <a:gridCol w="3726195">
                  <a:extLst>
                    <a:ext uri="{9D8B030D-6E8A-4147-A177-3AD203B41FA5}">
                      <a16:colId xmlns:a16="http://schemas.microsoft.com/office/drawing/2014/main" val="2630470262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기능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87783"/>
                  </a:ext>
                </a:extLst>
              </a:tr>
              <a:tr h="59177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영화 리스트 </a:t>
                      </a:r>
                      <a:r>
                        <a:rPr lang="en-US" altLang="ko-KR" sz="1800" dirty="0"/>
                        <a:t>+ </a:t>
                      </a:r>
                      <a:r>
                        <a:rPr lang="ko-KR" altLang="en-US" sz="1800" dirty="0"/>
                        <a:t>상세 페이지 </a:t>
                      </a:r>
                      <a:r>
                        <a:rPr lang="en-US" altLang="ko-KR" sz="1800" dirty="0"/>
                        <a:t>+ </a:t>
                      </a:r>
                      <a:r>
                        <a:rPr lang="ko-KR" altLang="en-US" sz="1800" dirty="0"/>
                        <a:t>디자인 </a:t>
                      </a:r>
                      <a:r>
                        <a:rPr lang="ko-KR" altLang="en-US" sz="1800" dirty="0" smtClean="0"/>
                        <a:t>구성</a:t>
                      </a:r>
                      <a:endParaRPr lang="en-US" altLang="ko-KR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2186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디자인 제작</a:t>
                      </a:r>
                      <a:endParaRPr lang="en-US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76841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API </a:t>
                      </a:r>
                      <a:r>
                        <a:rPr lang="ko-KR" altLang="en-US" sz="1800" dirty="0" smtClean="0"/>
                        <a:t>연동 </a:t>
                      </a:r>
                      <a:r>
                        <a:rPr lang="en-US" altLang="ko-KR" sz="1800" dirty="0" smtClean="0"/>
                        <a:t>(TMDB)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10797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검색 </a:t>
                      </a:r>
                      <a:r>
                        <a:rPr lang="en-US" altLang="ko-KR" sz="1800" dirty="0" smtClean="0"/>
                        <a:t>+ </a:t>
                      </a:r>
                      <a:r>
                        <a:rPr lang="ko-KR" altLang="en-US" sz="1800" dirty="0" smtClean="0"/>
                        <a:t>필터 추가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70135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추가 기능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여유 </a:t>
                      </a:r>
                      <a:r>
                        <a:rPr lang="ko-KR" altLang="en-US" sz="1800" dirty="0" err="1" smtClean="0"/>
                        <a:t>있을시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2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0458" y="288056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Ui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설계도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7787" y="765110"/>
            <a:ext cx="149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메인 화면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716833" y="918998"/>
            <a:ext cx="8948057" cy="5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60034" y="1231641"/>
            <a:ext cx="3153746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57864" y="1231641"/>
            <a:ext cx="995262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국가 필터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4271" y="1903647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88422" y="1894316"/>
            <a:ext cx="2670112" cy="1563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30451" y="1892425"/>
            <a:ext cx="2520819" cy="15745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16833" y="1805541"/>
            <a:ext cx="89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716833" y="3567405"/>
            <a:ext cx="89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657670" y="3654289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50897" y="3671275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 상영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94648" y="3654289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높은 평점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777273" y="3567405"/>
            <a:ext cx="0" cy="26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607559" y="3550231"/>
            <a:ext cx="0" cy="261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89673" y="2251917"/>
            <a:ext cx="131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슬라이드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024190" y="3863851"/>
            <a:ext cx="10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스크롤</a:t>
            </a:r>
            <a:endParaRPr lang="ko-KR" altLang="en-US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391582" y="4322374"/>
            <a:ext cx="157065" cy="13716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10241724" y="2606356"/>
            <a:ext cx="369413" cy="3120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93168" y="4158495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38617" y="4171628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7022" y="4167670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3917" y="1518926"/>
            <a:ext cx="1872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추천 목록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2149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0767" y="912166"/>
            <a:ext cx="8948057" cy="5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67748" y="736984"/>
            <a:ext cx="149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상세 화면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40768" y="1278294"/>
            <a:ext cx="8948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11152" y="986612"/>
            <a:ext cx="1931436" cy="195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2208010" y="972248"/>
            <a:ext cx="333265" cy="26605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2080728" y="638915"/>
            <a:ext cx="92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뒤로가기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8070980" y="1402498"/>
            <a:ext cx="2543159" cy="45703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60646" y="1569977"/>
            <a:ext cx="2985795" cy="2657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0646" y="4461166"/>
            <a:ext cx="5277027" cy="1458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3055" y="1569977"/>
            <a:ext cx="2104618" cy="2657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예고편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903029" y="1278294"/>
            <a:ext cx="9330" cy="48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6905" y="608413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간트차트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19" y="210065"/>
            <a:ext cx="7503509" cy="5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44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138</TotalTime>
  <Words>258</Words>
  <Application>Microsoft Office PowerPoint</Application>
  <PresentationFormat>와이드스크린</PresentationFormat>
  <Paragraphs>102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 2</vt:lpstr>
      <vt:lpstr>HDOfficeLightV0</vt:lpstr>
      <vt:lpstr>영화소개 사이트</vt:lpstr>
      <vt:lpstr>PowerPoint 프레젠테이션</vt:lpstr>
      <vt:lpstr>요구사항 분석</vt:lpstr>
      <vt:lpstr>요구사항 정의서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사이트</dc:title>
  <dc:creator>ITSW</dc:creator>
  <cp:lastModifiedBy>MunHyeok</cp:lastModifiedBy>
  <cp:revision>21</cp:revision>
  <dcterms:created xsi:type="dcterms:W3CDTF">2025-05-19T05:24:59Z</dcterms:created>
  <dcterms:modified xsi:type="dcterms:W3CDTF">2025-06-09T08:38:55Z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