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71" r:id="rId4"/>
    <p:sldId id="27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32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40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60661" y="1346238"/>
        <a:ext cx="1321638" cy="1658861"/>
      </dsp:txXfrm>
    </dsp:sp>
    <dsp:sp modelId="{47DA5750-48DC-4E4F-815D-0B05DBC30DAB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3646" y="1696417"/>
        <a:ext cx="958502" cy="958502"/>
      </dsp:txXfrm>
    </dsp:sp>
    <dsp:sp modelId="{00D2DC2C-7CA2-4A4B-B66D-3DDCAB7DC8E9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40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18918" y="1346238"/>
        <a:ext cx="1321638" cy="1658861"/>
      </dsp:txXfrm>
    </dsp:sp>
    <dsp:sp modelId="{EE8733A1-7662-4D0A-B39E-2218596CC81C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761903" y="1696417"/>
        <a:ext cx="958502" cy="958502"/>
      </dsp:txXfrm>
    </dsp:sp>
    <dsp:sp modelId="{4BF699B1-BE15-42D1-9784-AA33CF29870E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25400" rIns="50800" bIns="25400" numCol="1" spcCol="1270" rtlCol="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sz="40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477175" y="1346238"/>
        <a:ext cx="1321638" cy="1658861"/>
      </dsp:txXfrm>
    </dsp:sp>
    <dsp:sp modelId="{78E9A4E4-18A9-4B73-8007-A63A71C71937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3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sz="23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320161" y="1696417"/>
        <a:ext cx="958502" cy="958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5월 19일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5월 19일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60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104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32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8378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332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2025년 5월 19일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3345" y="1153842"/>
            <a:ext cx="9604310" cy="17399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영화소개</a:t>
            </a:r>
            <a:r>
              <a:rPr lang="ko-KR" altLang="en-US" sz="5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2145" y="5397189"/>
            <a:ext cx="5445513" cy="652347"/>
          </a:xfrm>
        </p:spPr>
        <p:txBody>
          <a:bodyPr rtlCol="0"/>
          <a:lstStyle/>
          <a:p>
            <a:pPr rtl="0"/>
            <a:r>
              <a:rPr lang="en-US" altLang="ko-KR" dirty="0" smtClean="0"/>
              <a:t>2020136169 </a:t>
            </a:r>
            <a:r>
              <a:rPr lang="ko-KR" altLang="en-US" dirty="0" err="1" smtClean="0"/>
              <a:t>장문혁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137" y="142736"/>
            <a:ext cx="10515600" cy="13255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06108"/>
              </p:ext>
            </p:extLst>
          </p:nvPr>
        </p:nvGraphicFramePr>
        <p:xfrm>
          <a:off x="1452137" y="1468298"/>
          <a:ext cx="8127999" cy="340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04464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3555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5307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43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영화 목록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인기순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최신순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15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영화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포스터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개요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개봉일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평점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15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제목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사용자가 영화 검색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7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장르 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선택된 장르만 표시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즐겨찾기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관심 영화 저장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smtClean="0"/>
                        <a:t>로컬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계정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04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에러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로딩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에러 핸들링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이미지 불러오기 실패 시 기본 이미지 사용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36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8322" y="869794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단계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844"/>
              </p:ext>
            </p:extLst>
          </p:nvPr>
        </p:nvGraphicFramePr>
        <p:xfrm>
          <a:off x="1195657" y="1962614"/>
          <a:ext cx="10089376" cy="2628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4688">
                  <a:extLst>
                    <a:ext uri="{9D8B030D-6E8A-4147-A177-3AD203B41FA5}">
                      <a16:colId xmlns:a16="http://schemas.microsoft.com/office/drawing/2014/main" val="1451060158"/>
                    </a:ext>
                  </a:extLst>
                </a:gridCol>
                <a:gridCol w="5044688">
                  <a:extLst>
                    <a:ext uri="{9D8B030D-6E8A-4147-A177-3AD203B41FA5}">
                      <a16:colId xmlns:a16="http://schemas.microsoft.com/office/drawing/2014/main" val="2630470262"/>
                    </a:ext>
                  </a:extLst>
                </a:gridCol>
              </a:tblGrid>
              <a:tr h="343281"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/>
                        <a:t>기능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64287783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영화 리스트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상세 페이지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디자인 완료 </a:t>
                      </a:r>
                      <a:endParaRPr lang="en-US" altLang="ko-KR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4742186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API </a:t>
                      </a:r>
                      <a:r>
                        <a:rPr lang="ko-KR" altLang="en-US" sz="2100"/>
                        <a:t>연동 </a:t>
                      </a:r>
                      <a:r>
                        <a:rPr lang="en-US" altLang="ko-KR" sz="2100"/>
                        <a:t>(</a:t>
                      </a:r>
                      <a:r>
                        <a:rPr lang="en-US" sz="2100"/>
                        <a:t>TMDb)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1301176841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/>
                        <a:t>3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/>
                        <a:t>검색 </a:t>
                      </a:r>
                      <a:r>
                        <a:rPr lang="en-US" altLang="ko-KR" sz="2100"/>
                        <a:t>+ </a:t>
                      </a:r>
                      <a:r>
                        <a:rPr lang="ko-KR" altLang="en-US" sz="2100"/>
                        <a:t>필터 추가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4248610797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/>
                        <a:t>4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 err="1"/>
                        <a:t>즐겨찾기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로컬 </a:t>
                      </a:r>
                      <a:r>
                        <a:rPr lang="en-US" sz="2100" dirty="0"/>
                        <a:t>or </a:t>
                      </a:r>
                      <a:r>
                        <a:rPr lang="en-US" sz="2100" dirty="0" smtClean="0"/>
                        <a:t>Database)</a:t>
                      </a:r>
                      <a:endParaRPr lang="en-US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3580270135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로그인 및 </a:t>
                      </a:r>
                      <a:r>
                        <a:rPr lang="ko-KR" altLang="en-US" sz="2100" dirty="0" err="1"/>
                        <a:t>사용자별</a:t>
                      </a:r>
                      <a:r>
                        <a:rPr lang="ko-KR" altLang="en-US" sz="2100" dirty="0"/>
                        <a:t> 기능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15592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3" y="608413"/>
            <a:ext cx="8031313" cy="5376332"/>
          </a:xfrm>
        </p:spPr>
      </p:pic>
      <p:sp>
        <p:nvSpPr>
          <p:cNvPr id="7" name="TextBox 6"/>
          <p:cNvSpPr txBox="1"/>
          <p:nvPr/>
        </p:nvSpPr>
        <p:spPr>
          <a:xfrm>
            <a:off x="2040673" y="423747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간트차트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966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</TotalTime>
  <Words>129</Words>
  <Application>Microsoft Office PowerPoint</Application>
  <PresentationFormat>와이드스크린</PresentationFormat>
  <Paragraphs>47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Calibri Light</vt:lpstr>
      <vt:lpstr>Wingdings 2</vt:lpstr>
      <vt:lpstr>HDOfficeLightV0</vt:lpstr>
      <vt:lpstr>영화소개 사이트</vt:lpstr>
      <vt:lpstr>요구사항 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사이트</dc:title>
  <dc:creator>ITSW</dc:creator>
  <cp:lastModifiedBy>ITSW</cp:lastModifiedBy>
  <cp:revision>3</cp:revision>
  <dcterms:created xsi:type="dcterms:W3CDTF">2025-05-19T05:24:59Z</dcterms:created>
  <dcterms:modified xsi:type="dcterms:W3CDTF">2025-05-19T05:49:40Z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