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BD17-5CC7-4BD5-907D-58F97F74E9C6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Herald!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Connor Pike and Jacob Holbrook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– Maps functionality complete</a:t>
            </a:r>
          </a:p>
          <a:p>
            <a:r>
              <a:rPr lang="en-US" dirty="0" smtClean="0"/>
              <a:t>July 11</a:t>
            </a:r>
            <a:r>
              <a:rPr lang="en-US" baseline="30000" dirty="0" smtClean="0"/>
              <a:t>th</a:t>
            </a:r>
            <a:r>
              <a:rPr lang="en-US" dirty="0" smtClean="0"/>
              <a:t> – Messaging Functionality complete</a:t>
            </a:r>
          </a:p>
          <a:p>
            <a:r>
              <a:rPr lang="en-US" dirty="0" smtClean="0"/>
              <a:t>July 18</a:t>
            </a:r>
            <a:r>
              <a:rPr lang="en-US" baseline="30000" dirty="0" smtClean="0"/>
              <a:t>th</a:t>
            </a:r>
            <a:r>
              <a:rPr lang="en-US" dirty="0" smtClean="0"/>
              <a:t> – ease of use testing complete</a:t>
            </a:r>
          </a:p>
          <a:p>
            <a:r>
              <a:rPr lang="en-US" dirty="0" smtClean="0"/>
              <a:t>July 25</a:t>
            </a:r>
            <a:r>
              <a:rPr lang="en-US" baseline="30000" dirty="0" smtClean="0"/>
              <a:t>th</a:t>
            </a:r>
            <a:r>
              <a:rPr lang="en-US" dirty="0" smtClean="0"/>
              <a:t> – UI optimized</a:t>
            </a:r>
          </a:p>
          <a:p>
            <a:r>
              <a:rPr lang="en-US" dirty="0" smtClean="0"/>
              <a:t>August 1</a:t>
            </a:r>
            <a:r>
              <a:rPr lang="en-US" baseline="30000" dirty="0" smtClean="0"/>
              <a:t>st</a:t>
            </a:r>
            <a:r>
              <a:rPr lang="en-US" dirty="0" smtClean="0"/>
              <a:t> – Multiple recipients complete</a:t>
            </a:r>
          </a:p>
          <a:p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– Customizable messages and multiple travel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31620" y="1654905"/>
          <a:ext cx="6080760" cy="415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Precondition: contacts exist, Recipient Field is empty, A contact is selected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contacts number populate the Recipient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Precondtion: contacts exist, Recipient Field is empty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attempts to enter something other than a phone number in the recipient field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Nothing is entered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Precondition: the Destination field is empty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address of destination into google maps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address destination populates the destination field.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 – Structural</a:t>
            </a:r>
          </a:p>
          <a:p>
            <a:r>
              <a:rPr lang="en-US" dirty="0" smtClean="0"/>
              <a:t>Scope – Object 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Sometimes, programs need multiple objects that have some similarities, This can cause a large memory cost</a:t>
            </a:r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Use sharing to have a large number of objects that share an internal state with the rest varying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1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Flyweight</a:t>
            </a:r>
          </a:p>
          <a:p>
            <a:pPr lvl="1"/>
            <a:r>
              <a:rPr lang="en-US" dirty="0" smtClean="0"/>
              <a:t>Declares an interface through which flyweights can receive and an extrinsic state</a:t>
            </a:r>
          </a:p>
          <a:p>
            <a:r>
              <a:rPr lang="en-US" dirty="0" err="1" smtClean="0"/>
              <a:t>ConcreteFlyweight</a:t>
            </a:r>
            <a:endParaRPr lang="en-US" dirty="0" smtClean="0"/>
          </a:p>
          <a:p>
            <a:pPr lvl="1"/>
            <a:r>
              <a:rPr lang="en-US" dirty="0" smtClean="0"/>
              <a:t>Implements Flyweight interface and stores shared internal state</a:t>
            </a:r>
          </a:p>
          <a:p>
            <a:r>
              <a:rPr lang="en-US" dirty="0" err="1" smtClean="0"/>
              <a:t>FlyweightFactory</a:t>
            </a:r>
            <a:endParaRPr lang="en-US" dirty="0" smtClean="0"/>
          </a:p>
          <a:p>
            <a:pPr lvl="1"/>
            <a:r>
              <a:rPr lang="en-US" dirty="0" smtClean="0"/>
              <a:t>Creates and manages flyweight objects </a:t>
            </a:r>
          </a:p>
          <a:p>
            <a:pPr lvl="1"/>
            <a:r>
              <a:rPr lang="en-US" dirty="0" smtClean="0"/>
              <a:t>Maintains a pool of flyweights, returns an object from the pool if it is already created and adds one if it is new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Computes and maintains extrinsic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8" y="1600200"/>
            <a:ext cx="7862823" cy="4525963"/>
          </a:xfrm>
        </p:spPr>
      </p:pic>
    </p:spTree>
    <p:extLst>
      <p:ext uri="{BB962C8B-B14F-4D97-AF65-F5344CB8AC3E}">
        <p14:creationId xmlns:p14="http://schemas.microsoft.com/office/powerpoint/2010/main" val="42013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Connor Pike</a:t>
            </a:r>
          </a:p>
          <a:p>
            <a:pPr lvl="1"/>
            <a:r>
              <a:rPr lang="en-US" sz="1800" dirty="0"/>
              <a:t>I am a 3</a:t>
            </a:r>
            <a:r>
              <a:rPr lang="en-US" sz="1800" baseline="30000" dirty="0"/>
              <a:t>rd</a:t>
            </a:r>
            <a:r>
              <a:rPr lang="en-US" sz="1800" dirty="0"/>
              <a:t> year in the Computer engineering program at the University of Cincinnati. I have experience in Web App development, C#, C++, </a:t>
            </a:r>
            <a:r>
              <a:rPr lang="en-US" sz="1800" dirty="0" err="1"/>
              <a:t>Javascript</a:t>
            </a:r>
            <a:r>
              <a:rPr lang="en-US" sz="1800" dirty="0"/>
              <a:t>, HTML, XML and XAML. Through the co-op program I have worked for about a year as a software developer.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Jacob Holbrook</a:t>
            </a:r>
          </a:p>
          <a:p>
            <a:pPr lvl="1"/>
            <a:r>
              <a:rPr lang="en-US" sz="1600" dirty="0"/>
              <a:t>I am in my third year at University of Cincinnati in Computer Engineering. I’ve worked with Python, C++, PHP, HTML, MySQL, C#, and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7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calls factory to get flyweight object</a:t>
            </a:r>
          </a:p>
          <a:p>
            <a:r>
              <a:rPr lang="en-US" dirty="0" smtClean="0"/>
              <a:t>Factory checks pool to determine if object exists</a:t>
            </a:r>
          </a:p>
          <a:p>
            <a:pPr lvl="1"/>
            <a:r>
              <a:rPr lang="en-US" dirty="0" smtClean="0"/>
              <a:t>If so factor returns object</a:t>
            </a:r>
          </a:p>
          <a:p>
            <a:pPr lvl="1"/>
            <a:r>
              <a:rPr lang="en-US" dirty="0" smtClean="0"/>
              <a:t>Otherwise factory creates object adds it to the pool and returns it</a:t>
            </a:r>
          </a:p>
          <a:p>
            <a:pPr lvl="1"/>
            <a:r>
              <a:rPr lang="en-US" dirty="0" smtClean="0"/>
              <a:t>Flyweight maintains shared internal state and provides methods to manipulate varying external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Character Object</a:t>
            </a:r>
          </a:p>
          <a:p>
            <a:pPr lvl="2"/>
            <a:r>
              <a:rPr lang="en-US" dirty="0" smtClean="0"/>
              <a:t>Letter flyweight maintains Character Type and Font</a:t>
            </a:r>
          </a:p>
          <a:p>
            <a:pPr lvl="2"/>
            <a:r>
              <a:rPr lang="en-US" dirty="0" smtClean="0"/>
              <a:t>Letter Client maintains location inside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Herald!?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Metaphor:</a:t>
            </a:r>
          </a:p>
          <a:p>
            <a:pPr lvl="1"/>
            <a:r>
              <a:rPr lang="en-US" dirty="0"/>
              <a:t>Sends your current estimated time of arrival (ETA) to your destination via SMS.</a:t>
            </a:r>
          </a:p>
          <a:p>
            <a:r>
              <a:rPr lang="en-US" dirty="0" smtClean="0"/>
              <a:t>Herald! Periodically checks Google maps for the estimated travel time to the destination and automatically sends a text message with this information to the chosen recipient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8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Herald!?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Herald! Will allow the user to coordinate their travel more easily</a:t>
            </a:r>
          </a:p>
          <a:p>
            <a:pPr lvl="1"/>
            <a:r>
              <a:rPr lang="en-US" dirty="0" smtClean="0"/>
              <a:t>Giving up-to-date arrival estimations without the need to text and drive </a:t>
            </a:r>
          </a:p>
          <a:p>
            <a:pPr lvl="1"/>
            <a:r>
              <a:rPr lang="en-US" dirty="0" smtClean="0"/>
              <a:t>Alerting the recipient when you’re nearby</a:t>
            </a:r>
          </a:p>
        </p:txBody>
      </p:sp>
    </p:spTree>
    <p:extLst>
      <p:ext uri="{BB962C8B-B14F-4D97-AF65-F5344CB8AC3E}">
        <p14:creationId xmlns:p14="http://schemas.microsoft.com/office/powerpoint/2010/main" val="28166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OnMyWay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 inputs their own estimated arrival time and </a:t>
            </a:r>
            <a:r>
              <a:rPr lang="en-US" dirty="0" err="1" smtClean="0"/>
              <a:t>OnMyWay</a:t>
            </a:r>
            <a:r>
              <a:rPr lang="en-US" dirty="0" smtClean="0"/>
              <a:t> builds and sends a text message</a:t>
            </a:r>
          </a:p>
          <a:p>
            <a:pPr lvl="1"/>
            <a:r>
              <a:rPr lang="en-US" dirty="0" smtClean="0"/>
              <a:t>Herald! Calculates the estimated time for you offering more accurate functionality and truly hands free capability				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Twist- On My Way!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Allows users to send updates about current travel times to friends</a:t>
            </a:r>
          </a:p>
          <a:p>
            <a:r>
              <a:rPr lang="en-US" dirty="0" smtClean="0"/>
              <a:t>Does not allow you to specify when messages are being sent</a:t>
            </a:r>
          </a:p>
          <a:p>
            <a:r>
              <a:rPr lang="en-US" dirty="0" smtClean="0"/>
              <a:t>Requires a Twist account</a:t>
            </a:r>
          </a:p>
        </p:txBody>
      </p:sp>
      <p:sp>
        <p:nvSpPr>
          <p:cNvPr id="2" name="AutoShape 2" descr="data:image/jpeg;base64,/9j/4AAQSkZJRgABAQAAAQABAAD/2wCEAAkGBhQQEBQUDxQWFBQUFBAVFRUVFxQVFBQQFBQVFRQUFBQXHCYeFxkjGRQWHy8gJCcpLC0sFR4xNTAqNSYrLCkBCQoKDgwOGA8PGiocHx4vLDMpKiwsLCwsLC8sLCkpKSkpKSksKiwsLCkpKSkpKSksLCksNCwpKSkpKSkpLCwsKv/AABEIAKEA8AMBIgACEQEDEQH/xAAcAAAABwEBAAAAAAAAAAAAAAAAAQIDBAUHBgj/xABDEAACAQMABwYDBgEKBgMAAAABAgMABBEFBhIhMWFxBxNBUYGhIpGxFDJCUnKCwSMzQ1NikrLC0eEVJHODovAWFzT/xAAZAQEBAAMBAAAAAAAAAAAAAAAAAQMEBQL/xAAoEQACAwABAwMDBQEAAAAAAAAAAQIDERIEITETImFBUZEjMkJScRT/2gAMAwEAAhEDEQA/AK5Lfl708lvyPzqUlvyNSEt+Rrf008IiW/L3p5Lbl71LS35Gnlt+RqaXCGtvy96dW35e9TVt+Rp1bfka86XCEtvy96cW35e9TVt+VOC35VNLhBFvy96WLfl71OFvypYt+VTS4QBb8velC35e9Txb0oW9NGEAW/L3ofZ+XvViLflXEa16/iFzDZgSSjczneiHxAH4mHyHOi19kR4u7On+z8qbUoTgMpPkHUn5ZrIbx57k5uZnfkTlR0XgPQUydErz9q2F002az6qtG0G25GiNvyrJdH6WurQ5glYqP6NjtIR5bJ3fLFaNqlrfHfDYI7udR8UedzDxZCd5HLiOdYpwlDyZoWRn+1ln9n5URt+VWXccqI29eNMmFYbfl70g2/KrQ29IMHKmjCrNvy96Q1vyq0a35Ug2/KrpMKprfl7001ty96tmt+VNNByq6TCpa25e9Mtb8verdrflTTW/Krowp3t+XvTD2/L3q5e35GmHt+Rr1pMJaQcjT6W/I1JSDkafSDrWPT1hGSDkaeWDkakpB1p5YetTS4RVt+tPLBUlYetOLD1rzpcIogpwQ1KENLENTS4RRDShDUsRUoRU0uEQQ0oQ1LEVZn2g9oG9rSxb4t6yzA7lHiiH6n0FEnJ4iNqK1jevmvO9rWxb4t4llB3KPFEI8fM+grh7a1CDA4+J8TSbeIIMDj4nzNLM1dWmlVrX5ORfc7Xi8DtFtVHMtJ72s/I1+BLpl4mDCSIlJEIKsNxyOdIWanVmqNKSxljyg9RqGpGua3y93LhLlB8S8BIB+NB5+YrqzDWAOGDLJExSRCCrA4ORw31rWoevS3691NhLlBvXgJAPxpz8xXKuqdb+DsU3KxfJ0ZhpJhqeYqSYqwaZ8K8w0gw1YGGkGKrpMK8wU00FWRhptoaukwrGgpl4OVWrQ000PWrpMKl4OtMPByNW7wdaYeDrXrSYSkh60+kPWnki608kXWsenvBhIetPLF1p9YutOLH1qaUYWLrTgi60+I+tLCdamlGBFShHT4TrSglTS4MiOjEdPhKzDtV17aNjZWjYkI/l5Ad6KR/NqfAkbyfAEDxqpOTxEbUVrIvaL2i5LWlg2/es0ynh4FEP1PoKzqGIIMD1PnRQxBRgep86UTXVppVa+Tk3XOx59Ay1JNFmjrMYROKGKXihimDRGKUDUiw0dJcNs28byt5RqWx+ojcvUkVdyalPCVF5IsUj42LeP/mLtyeAESHZXqzY61ildCHlmaFM5+Ec8GojtBlkiYrIhBVlODkcN4ro9ZtWo7KJVmH/ADEoysRfbMMP55CMKZCdwAGBv44zXOKaQmrk+3YTg6Wsfc2Ls/1+W/XuZ8JdIN44CUDiyc/MeortDHXmc7SsskTFJEIKsDggjhvrcOzfXb/iUBWXAuIcCUDdtqdwkA5ncR4HqK591TrfwdCm1WL5OmMdJMVSylJKVg0z4QzHSDDU0pSDH1q6TCC0NNND1qwaOm2j61dIVzw9aZeHrVk0XWmni61dJg8kXWnlj60tU6/L/anVTr/76V509YNqnWnFTrTip1pYXrXnS4NhOtKCU4FpYWhRsJSglObNGFqAhaTvBBBLM3CKOSQ8wilseuMV5iFw0zvNIcvK7Mx5k5Pv9K9E9oSn/hV5s8e4f5bs+2a862n3V6Vu9Gtk2afWSaikLosU6U/9FWOrugmvXKo6oR4MV7xv0xFgT8xW/OcYLZHPrhKbyJUhafs7N5m2IUeR/wAsas7fJQceuK1nRPZjbxbJmgnuW8RI8McY/wC2j7/UmuuhBt4yI7eKCJQP6SONN3nsrj51pz6xfwX5N2HR/wB3+DKNEdkl5Ngz7Fsv9s95Lj/pocA9Wrq4ez3R1ggkvGMx8DMfhZvKO3j+8eXxmrW41omY7McSJlC3eEs2BtbPwxsq5zvwTgfCdxHGnsNWpL9+9kdu7O4zN8TyL4rDuxs8wAg8AeFak7pz8s24Uwh4Q2+stzeN9m0RELeMfekwqlFP4jsjZizy2nPhiriw0HbaHt5LmYmSUKTLO++RyfwJknZycDGcnxNdPo/RUdvGI4FCKMnA4ljxZid7MfM76yTtO1m+1T/Z4jmGBjtEcHuBuJ6Jw6k+VSqt2SUUW2xVxcmcZpnSkl3PJNMfjc5x4KvBUHIDdUMCpDRUgx121DisRxHZyesbFW2pGljZ6Ut5AcJI4hk8ikhCb+hKn9tVuxTLA7cWz97vU2f1bQx74rFfHYPTLRLLFh6mKUkpT5X6n60RWuKdoj7FJKVIK0kpQhGKdaQydalFaQVqgiNH1ppk61NKU2ydaukwWq04q0pRzpwDnUKJC0sLSh1pQFQokClAUoCjxQCdmjxSgKPFQETSVgJ4ZIn+7JG8Z6OpU/WvKtxFJbSvBIMPE7IwPmpx8vH1r1tisq7X+zhrjN5aLmVR/KoOMiLwcDxYDj5jpWamzgzFbWpoyOO/HitW2h54GcGYEgHcCMr1Nc0jfOpNvLg10/Uco4cx1qEtRsGiNIooH2a7lhPgjZliJ44McmcZO74WFdDYaQjmt47i4kDMYxIfyxnGWEcY4EEEZ3sfOsl0Tf8ADliu01Oi7+KGEcFlmUj+xC7P8vuj91c62HE6Vc+R2GjNCrOe/lIMbhCkeQcqoOyZWHHLMx2Ru3784xVroZQIyuR/Jyzp4cBIzKN3D4WG6uJ0PrF3E8gxtWe3stKCNmOYk7ToPGLO5mG4Mcj8VdP9uSA3TysFjQpMSeAR4VyR6xtjz9awGYr+0fWoWVtsRMO/m2lj370X8cvoDu5kViKsAMZp7WTT731y8z7trci/kiH3F6+J5k1VE11+mh6UdflnI6mz1JYvCJxuVHjTT3qczUJmppjWZ2swqpEqS/HgKuezzRLX2k7dcfBE4mk8gsZDDPVgo9a5yC3eWRY4VLyOQFVRkknwr0X2aahDRdue8wbiXZMrDgoHCNT5DPqfStHqL3mab9FCT3DriKLFOYosVzzeG8UkincUWKAZIpJWniKIrVBHZaQy1IIpDDnQgpetLHWgOtLHWhQgKUKMUYqAAFGBQo6FCo6FCgBQoxQxUBkHap2V7W1d2C/HvaaFR97zdB5+YrHUb517BxWRdqfZXt7V5YL8e9pYVH3vN0Hn5jxrZpt49ma9tXJajL9H3ODXT6IvpR3sYOxG/wB5lJDsjhTJGp/CCVG0eOBjzrjLWXf5edWz6RJTYXdnifEjyrelV6mM0o3enqZbae1qyhgt/hTGy7LuBXGO7TyXwPn0qpm1jne3Fu75iHdjfnaKRlzHGx8VUyMR0UcAKiiKh3VZv+eOLt4MD6iWvv5IxpJqUYqada9uJ4UkRmNFb2zzSLHCpeRyAqqMkk07FbvNIsUKl5HIVVUZJJrf+zfs2TRsfeTYe6cfE3ERg/gT+J8a0breHZG9TXy7sLs27NU0bH3s2HunHxNxEYP4E/ifGu5o8UK5ze+ToJYFQo6FCiaLFKoUAgiiNLojQg2aSRThpJ60AAedKB50AeYpQPOgBmjzQzRihQUdChUAKOio6AFCjxQxQBUMUdHQGQ9qXZbt7V5YL8e9poVH3/EvGPzeY8eIrIYbivXZFZlr/wBjyXjNPYlYpzkuh3RSHz3D4G54weXGtqm9w7M1rqFPuvJjSzUrvaXpXVm8s2xc28if2tnaQ9HXKkdDVYs5JwASfLG/5V0l1Ca8nNfTtMmtPTUMbzSLFCpeRyFVVGSSfIVcaB1Cvr4juYGRD/Sygxxj1YZPRQTW36hdmsOi12ie9uGGGlIxgHisY/COfE+1a13VdsRsU9L9WRuzjs3TRsfeS4e6cfE3ERg/gT+J8eldzR4o65rbb1nSSSWITQo8UMVChUKGKFAFRUZoUAVFR0KoEk0k9aXRGhAgeYqBpbT0VqoMrbz91VGWboP4ndUx5AoJJGACT0AyaymSR766/tSuAueCp4DoF3/OhTqX7SVzugYjm6g/IA/WrrQetUV2dlco+M7DYyR4lSNxqHHqFbBNk7RbH39og58wOHpXCWzGC5XZO+OUDPnhtk/MUBpWn9ZEswm2rOXLYC43AYyTk86p27R4tnIictk/DlQMee1VV2h3G1cov5Y/diT/AAqw1W1Qhkt1knUu0mSBkgKud3DG/wAaAdtu0eMtiSJ0H5gQ+Oo3H5ZrrYJ1dQyEMrAEEbwQeBFZprpoiK2mQQjZDIWIyTghsDGfP+FdbqGx+wpn80oH6ds/70BTaw9rcFncyQNFI7RkBmUoBtEA4GTndkVXXnbjArYiglkGBkkqm8jJAG87uGazHSbG90jJsnJnuXVT+uTYT2xW0WvZPo9ECtEXYDBdncMx8TgEAfKt6ddNaXJPWaMbLbHLjmIg6K7ZrSUN3yvAQCcNhw2PBSv4uRAqvm7dYgx2LWRl8CXRSfQA4+dZfp2wWK7mhhyVSZ0TO8kBsAE+1bLoPsjs44UFxGZZCoLszOBtEbwoUjAHCrZXTWk3vckLLrG0s7EPRnbbbSOFmikhBONvKuo5tjBA54Ndlp7WBLS0e5b40VVICkfHtEBcHhvyN9Yd2l6Ahsr3u7YFUMaOVJJ2WJO4E78bqv8AWHSDLq3ZIx+KVlG/j3cZdh6YCVJUQfBx8M9Rumual5R2mp/aPHpKZ4UgdNmMuSxVlIDKuN36vaulv3it4pJmRcRo7sQq52UUscc91Zp2FWP/AOqYj+piB6Bnb/Enyrre1G97rRVx5uEjH73APtmsFlaVvCPwZa5t1c5Ffqx2rR31ykCW8iF9r4iyEDZUneBv8Kt9O66razGLui5CqSQwUDazu4eX1rNexSy276ST+rhb+87BfpmrPWafvbyYjf8AHsj9oCinUQjCfGJennKcOUjUtGXvfwpJsldtQ2CckZ51A1j1kFkEJQuXLAAELgADJOetWVhB3cSL+VFX5ACuC7RrjNwifljz6s3+grXM512run/tkbOEKBW2d5DZ3A5B9aVrDp0WcQdlL5YKFBA3kE8egNQ9RrfYskP5y7/MnHsKpe0q53wp/wBRz7KP81UF/q3rML3vMRlNjY4sGztbXkOXvUDSOv8AFE7IsbuUYqT8KrkHBxk59qLs6ttm1ZvzysfRQqj6GpbalWpYsyMSxZjl24sSTwPmaAq07SkzvhcDkyk/Ld9a6XRWmI7pNuE5HAgjDKfIiuT1v1bt4LfvIV2WDINzEggnfkEmo3Z/MUa4b8KxAnqCSPbNAXE/aBGspjETth9jIK7znZyB1rqayPQMXfXcQO/alDH0JY1rlAczpfXmO3leMxsxTiQVAzjPjXQQTbaK2MbSq2DxGRnB576ya8P2i6bH9LMQOjPsj2rXQMDHlQFTrNOUs5yMZ7sr/ewv+auM1Dg2rwE/gR29dyj613WlbHv4JI9w21IB8m4qfmBWZ2V5LZT5xsuuVZW4EHiOY5igNYnmCKzHACgk9AM1lGhojPdxjjtyhj0ztGp2mNcprhDHsrGrcQuSzcsnwq71J1fMWbiYbJ2TsKeIXiWI8N1Ac3rbcd5eTEeDbI/aAPrWn6Mt+7hjT8qIPkBWU2aGe7TP9JMCfV9r6VrwoDM9e7navGHgiIvttH/FXVWsv2TRO3wMds8v7ijOPciuD0u5nupcb+8lZR6tsL/Cuv7UrkQ6JlUfj7qIdC65/wDFTXqC5SSPM3kWzJuzOx73SlsDv2GMh/7ak5+eK9DXE2wjMeCgn5DNYx2I2O1eTSEfzcOAfJpGA+itWm693vc6NuX8e6ZR+p/hHua2uq91qj/hq9L7atMI1ci+1aShB397cBz0Llz7V6WrA+yCy7zSaN4RRyP642R9a3l3Cgk8AMnoN5p1j96X2Q6Rexv7s88dpt73ulLgjfsFYx+xQMfPNXPamO5h0dbf1VvtH9R2U/yH51zNqpvNJLnf310CeYaTaPsK0ftm1aeVIrmFSwiVkkA3kITlWx5A5B6itltQlXFmuk5RskvqW3Y1Z7GjQ3jLLK/oCEHstV3bje7NrBF4yTFj+mND/F1rkNUO1KWwgEHdLKilip2ipXaOSNwORnNVeuuur6TeNnQRiJXVVBLffIJJz4/CB6VjjRP1uT8ae5Xw9HivOHe9iVrsW11MfF1XPKNCx939qr9Ep393Hn8coY9C20faus7MtGbOh414GYTOf3sQPYCuQheSzuASMSRNwbgcbvUEePOtO57ZJm5THjWkbJWTa33O3eTEfhIUftGPrmrWftGmKkLGin82WOOeDXLShj8bZ+MkhjwZs7yD476xGU2HRNt3cESfljQfICs919udq8I8ERF9Tlj/AIqkr2iTBAO7j2gMbXxcfPFU2jbCS+uMHLF22pH8FU/eOfA43AUB1y6U+waMh2QO8dRsg8Np8yFj0B+lc7o6wutIsx7w4UjaZ2YKCd+Aq8v4Vedotme7gZR8Ee2pxwXaCbJPkMKRVPqzrb9kjZDHthm2sg4OSAMc+FARNP6vPabHeSK23tYC7W7Z8TnqKsdBju9G3cn5yEHTAH+aq7WXWD7ZIrbOwEUgAkHeTkn2FdXojQ/eaK7sbmkVmH6i2V+goCg1Bg2rzP5Ec+pwo/jWg6TuO7hkf8qOfUKce+Ky3RWk5LGcnZ+IAqyNkbs/6+NWul9eXniaLulQOME7RJxkcN1AV2qVvt3kI8mLn9qk/XFarms97PLfNw7/AJI8ert/oprQD6UA2PSmbrR8c387Gj4/MAaWOgpY6CqQj2uhoIjmOKNT5hRn51NIzxxSBShUBEt9CQRsGSGNWHAhQCOhqfSRR0KQU0DbqwYQxhgdoHZGQ3HPWntIaMiuE2LiNJEyDsuAwyOBwakUdNBD0ZoWC2BFtEkQbBbYULkjhnHHj709e2KToY5kWRG4qwypwc7waeoU36kxeCDozQFvbEm3hjiLAAlFCkgeBxU5lBBB3g7j0NHQo+4SwqbPVKzhkEkVtCjrvDKihgfMGqfT/abaWdw0EwlLKF2iiKyjaGcb2B4Hyrrq5bT3ZtZ3sjSyo6yNjadHKliAACVOV4AeFZIOLf6mniakl7MOXudctBykvJbBm524yffFZzpeYX16fscIjWRkjhiUAbgAq5A3ZPE9eVar/wDSdnn+cnx5bSfXYrotXdRbSwO1bx/ymCO8cl3weIBO5fQCtqN1dfeOt/Jqypss7SxL4LXQ+jxb28UI4RxomfPZUAn1OT60u70dFL/Oxo/6lBqRQrRN4rhq5bDhBF/dFS5bNGXYZFK/lIBHyp6hUBW//G7b+oi/uCptvarGMRqqjyUAD2pyhVAGUEYO8eIPCq2TVu2Y5MEef0irKhQEBtA25ABhjwBgfCNw8qRpbS8dlGpcHZyEVUA8vAEgYAFWJNQdK6IiuVCzLkA5GCVIOMZBFAUFzrZYzfzsZb9UQJ+YJrndYtKW0iqlpEEwcs2wFJ3YAHjjfmulfs9tzwaUfuU/VaetdRraM5IaTk7ZX1UAA+tAMag6PMcDSMN8rArn+rUYB9SSa6YnpRYxwA/2pJqkIYp1aFCqQcWl0KFQooUoUKFQCqOhQoAxR0KFQoKFChQAoUKFAHRUKFUAoUVCoBVFQoUAKFChQBUVChVIJNEKOhQCGojRUKoEGkNQo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10200"/>
            <a:ext cx="1905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10200"/>
            <a:ext cx="1181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4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the user to specify a recipient by phone number, through Contacts</a:t>
            </a:r>
          </a:p>
          <a:p>
            <a:r>
              <a:rPr lang="en-US" dirty="0" smtClean="0"/>
              <a:t>always use the users current </a:t>
            </a:r>
            <a:r>
              <a:rPr lang="en-US" dirty="0" err="1" smtClean="0"/>
              <a:t>gps</a:t>
            </a:r>
            <a:r>
              <a:rPr lang="en-US" dirty="0" smtClean="0"/>
              <a:t> location as the start point</a:t>
            </a:r>
          </a:p>
          <a:p>
            <a:r>
              <a:rPr lang="en-US" dirty="0" smtClean="0"/>
              <a:t>allow the user to specify an End location, by address</a:t>
            </a:r>
          </a:p>
          <a:p>
            <a:r>
              <a:rPr lang="en-US" dirty="0" smtClean="0"/>
              <a:t>Allow the user to specify a time interval on when to send updates</a:t>
            </a:r>
          </a:p>
          <a:p>
            <a:r>
              <a:rPr lang="en-US" dirty="0" smtClean="0"/>
              <a:t>Send text messages automatically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05497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5105400"/>
            <a:ext cx="1604962" cy="13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 text messages</a:t>
            </a:r>
          </a:p>
          <a:p>
            <a:r>
              <a:rPr lang="en-US" dirty="0" smtClean="0"/>
              <a:t>Change Google maps transportation type</a:t>
            </a:r>
          </a:p>
          <a:p>
            <a:r>
              <a:rPr lang="en-US" dirty="0" smtClean="0"/>
              <a:t>Multiple Recipients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9530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1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Initial UI</a:t>
            </a:r>
          </a:p>
          <a:p>
            <a:r>
              <a:rPr lang="en-US" dirty="0" smtClean="0"/>
              <a:t>Contacts functionality</a:t>
            </a:r>
          </a:p>
          <a:p>
            <a:r>
              <a:rPr lang="en-US" dirty="0" smtClean="0"/>
              <a:t>Google Maps Functionality</a:t>
            </a:r>
          </a:p>
          <a:p>
            <a:pPr lvl="1"/>
            <a:r>
              <a:rPr lang="en-US" dirty="0" smtClean="0"/>
              <a:t>Specify destination</a:t>
            </a:r>
          </a:p>
          <a:p>
            <a:pPr lvl="1"/>
            <a:r>
              <a:rPr lang="en-US" dirty="0" smtClean="0"/>
              <a:t>Retrieve route information</a:t>
            </a:r>
          </a:p>
          <a:p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Build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Optimize UI</a:t>
            </a:r>
          </a:p>
          <a:p>
            <a:pPr lvl="1"/>
            <a:r>
              <a:rPr lang="en-US" dirty="0" smtClean="0"/>
              <a:t>Test for ease of use</a:t>
            </a:r>
          </a:p>
          <a:p>
            <a:pPr lvl="1"/>
            <a:r>
              <a:rPr lang="en-US" dirty="0" smtClean="0"/>
              <a:t>Add aesthetics </a:t>
            </a:r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Change travel type</a:t>
            </a:r>
          </a:p>
          <a:p>
            <a:pPr lvl="1"/>
            <a:r>
              <a:rPr lang="en-US" dirty="0" smtClean="0"/>
              <a:t>Multiple recipients </a:t>
            </a:r>
          </a:p>
          <a:p>
            <a:pPr lvl="1"/>
            <a:r>
              <a:rPr lang="en-US" dirty="0" smtClean="0"/>
              <a:t>Customize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 (completed in 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UI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Contacts functionality</a:t>
            </a:r>
          </a:p>
          <a:p>
            <a:r>
              <a:rPr lang="en-US" dirty="0" smtClean="0"/>
              <a:t>Google Maps Functionality</a:t>
            </a:r>
          </a:p>
          <a:p>
            <a:pPr lvl="1"/>
            <a:r>
              <a:rPr lang="en-US" dirty="0" smtClean="0"/>
              <a:t>Specify destination</a:t>
            </a:r>
          </a:p>
          <a:p>
            <a:pPr lvl="1"/>
            <a:r>
              <a:rPr lang="en-US" dirty="0" smtClean="0"/>
              <a:t>Retrieve route information</a:t>
            </a:r>
          </a:p>
          <a:p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Build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Optimize UI</a:t>
            </a:r>
          </a:p>
          <a:p>
            <a:pPr lvl="1"/>
            <a:r>
              <a:rPr lang="en-US" dirty="0" smtClean="0"/>
              <a:t>Test for ease of use</a:t>
            </a:r>
          </a:p>
          <a:p>
            <a:pPr lvl="1"/>
            <a:r>
              <a:rPr lang="en-US" dirty="0" smtClean="0"/>
              <a:t>Add aesthetics </a:t>
            </a:r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Change travel type</a:t>
            </a:r>
          </a:p>
          <a:p>
            <a:pPr lvl="1"/>
            <a:r>
              <a:rPr lang="en-US" dirty="0" smtClean="0"/>
              <a:t>Multiple recipients </a:t>
            </a:r>
          </a:p>
          <a:p>
            <a:pPr lvl="1"/>
            <a:r>
              <a:rPr lang="en-US" dirty="0" smtClean="0"/>
              <a:t>Customize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716</Words>
  <Application>Microsoft Office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Herald!</vt:lpstr>
      <vt:lpstr>Team Members</vt:lpstr>
      <vt:lpstr>What is Herald!?</vt:lpstr>
      <vt:lpstr>What is the purpose of Herald!?</vt:lpstr>
      <vt:lpstr>Competitor Analysis</vt:lpstr>
      <vt:lpstr>Functional Requirements</vt:lpstr>
      <vt:lpstr>Non-Functional Requirements </vt:lpstr>
      <vt:lpstr>Milestones</vt:lpstr>
      <vt:lpstr>Milestones- (completed in Red)</vt:lpstr>
      <vt:lpstr>Timeline </vt:lpstr>
      <vt:lpstr>Test Plan</vt:lpstr>
      <vt:lpstr>Google Maps API</vt:lpstr>
      <vt:lpstr>Google Maps API</vt:lpstr>
      <vt:lpstr>Google Maps API</vt:lpstr>
      <vt:lpstr>Google Maps API</vt:lpstr>
      <vt:lpstr>Google Maps API</vt:lpstr>
      <vt:lpstr>Flyweight - Design Pattern</vt:lpstr>
      <vt:lpstr>Flyweight - Participants</vt:lpstr>
      <vt:lpstr>Flyweight – Class Diagram</vt:lpstr>
      <vt:lpstr>Flyweight - Implementation</vt:lpstr>
      <vt:lpstr>Flyweight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Herald!</dc:title>
  <dc:creator>Connor</dc:creator>
  <cp:lastModifiedBy>Connor</cp:lastModifiedBy>
  <cp:revision>23</cp:revision>
  <dcterms:created xsi:type="dcterms:W3CDTF">2013-06-25T16:14:18Z</dcterms:created>
  <dcterms:modified xsi:type="dcterms:W3CDTF">2013-06-29T17:30:16Z</dcterms:modified>
</cp:coreProperties>
</file>