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48" r:id="rId5"/>
    <p:sldId id="2462" r:id="rId6"/>
    <p:sldId id="259" r:id="rId7"/>
    <p:sldId id="24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jessicamariehamilton.com/dataStructures/dataStructur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structures final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Jessica Williams</a:t>
            </a:r>
          </a:p>
          <a:p>
            <a:r>
              <a:rPr lang="en-US" dirty="0"/>
              <a:t>11/26/2023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 Management GUI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Real world problem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Inventory management is crucial for both employee and customer satisfaction. Having an easy and fast way to update inventory by any employee can greatly reduce </a:t>
            </a:r>
          </a:p>
          <a:p>
            <a:r>
              <a:rPr lang="en-US" dirty="0"/>
              <a:t>the inconvenience of running out of product.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b="1" u="sng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612037"/>
            <a:ext cx="5897217" cy="1398973"/>
          </a:xfrm>
        </p:spPr>
        <p:txBody>
          <a:bodyPr/>
          <a:lstStyle/>
          <a:p>
            <a:r>
              <a:rPr lang="en-US" sz="2400" dirty="0"/>
              <a:t>My Program, Data Structures and Sort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A stock room list to store all products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Product lookup dictionary to lookup items quickly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A queue to track products that are low in stock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An insertion sort algorithm that sorts items based on quantity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A simple GUI to interact and reflect changes in stock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Sample run of program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4817254" cy="1422964"/>
          </a:xfrm>
        </p:spPr>
        <p:txBody>
          <a:bodyPr/>
          <a:lstStyle/>
          <a:p>
            <a:r>
              <a:rPr lang="en-US" dirty="0"/>
              <a:t>Let’s Dive In</a:t>
            </a:r>
          </a:p>
          <a:p>
            <a:r>
              <a:rPr lang="en-US" dirty="0">
                <a:hlinkClick r:id="rId4"/>
              </a:rPr>
              <a:t>Data Structures (jessicamariehamilton.com)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{93D9AF1B-D611-4244-AC07-9BC4771E1181}tf55661986_win32</Template>
  <TotalTime>238</TotalTime>
  <Words>118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My Data structures final</vt:lpstr>
      <vt:lpstr>Real world problem </vt:lpstr>
      <vt:lpstr>PowerPoint Presentation</vt:lpstr>
      <vt:lpstr>Sample run of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</dc:title>
  <dc:creator>jwilliamsplescott@gmail.com</dc:creator>
  <cp:lastModifiedBy>jwilliamsplescott@gmail.com</cp:lastModifiedBy>
  <cp:revision>1</cp:revision>
  <dcterms:created xsi:type="dcterms:W3CDTF">2023-11-26T15:22:11Z</dcterms:created>
  <dcterms:modified xsi:type="dcterms:W3CDTF">2023-11-26T19:21:09Z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