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4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8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6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6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0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3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3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69A5-C547-4188-9825-8BC420D84445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353210" y="4530810"/>
            <a:ext cx="4635283" cy="2327190"/>
          </a:xfrm>
          <a:custGeom>
            <a:avLst/>
            <a:gdLst>
              <a:gd name="connsiteX0" fmla="*/ 0 w 2979478"/>
              <a:gd name="connsiteY0" fmla="*/ 297090 h 2335428"/>
              <a:gd name="connsiteX1" fmla="*/ 297090 w 2979478"/>
              <a:gd name="connsiteY1" fmla="*/ 0 h 2335428"/>
              <a:gd name="connsiteX2" fmla="*/ 2682388 w 2979478"/>
              <a:gd name="connsiteY2" fmla="*/ 0 h 2335428"/>
              <a:gd name="connsiteX3" fmla="*/ 2979478 w 2979478"/>
              <a:gd name="connsiteY3" fmla="*/ 297090 h 2335428"/>
              <a:gd name="connsiteX4" fmla="*/ 2979478 w 2979478"/>
              <a:gd name="connsiteY4" fmla="*/ 2038338 h 2335428"/>
              <a:gd name="connsiteX5" fmla="*/ 2682388 w 2979478"/>
              <a:gd name="connsiteY5" fmla="*/ 2335428 h 2335428"/>
              <a:gd name="connsiteX6" fmla="*/ 297090 w 2979478"/>
              <a:gd name="connsiteY6" fmla="*/ 2335428 h 2335428"/>
              <a:gd name="connsiteX7" fmla="*/ 0 w 2979478"/>
              <a:gd name="connsiteY7" fmla="*/ 2038338 h 2335428"/>
              <a:gd name="connsiteX8" fmla="*/ 0 w 2979478"/>
              <a:gd name="connsiteY8" fmla="*/ 297090 h 2335428"/>
              <a:gd name="connsiteX0" fmla="*/ 848497 w 3827975"/>
              <a:gd name="connsiteY0" fmla="*/ 297090 h 2335428"/>
              <a:gd name="connsiteX1" fmla="*/ 1145587 w 3827975"/>
              <a:gd name="connsiteY1" fmla="*/ 0 h 2335428"/>
              <a:gd name="connsiteX2" fmla="*/ 3530885 w 3827975"/>
              <a:gd name="connsiteY2" fmla="*/ 0 h 2335428"/>
              <a:gd name="connsiteX3" fmla="*/ 3827975 w 3827975"/>
              <a:gd name="connsiteY3" fmla="*/ 297090 h 2335428"/>
              <a:gd name="connsiteX4" fmla="*/ 3827975 w 3827975"/>
              <a:gd name="connsiteY4" fmla="*/ 2038338 h 2335428"/>
              <a:gd name="connsiteX5" fmla="*/ 3530885 w 3827975"/>
              <a:gd name="connsiteY5" fmla="*/ 2335428 h 2335428"/>
              <a:gd name="connsiteX6" fmla="*/ 1145587 w 3827975"/>
              <a:gd name="connsiteY6" fmla="*/ 2335428 h 2335428"/>
              <a:gd name="connsiteX7" fmla="*/ 0 w 3827975"/>
              <a:gd name="connsiteY7" fmla="*/ 2030100 h 2335428"/>
              <a:gd name="connsiteX8" fmla="*/ 848497 w 3827975"/>
              <a:gd name="connsiteY8" fmla="*/ 297090 h 2335428"/>
              <a:gd name="connsiteX0" fmla="*/ 848497 w 4528191"/>
              <a:gd name="connsiteY0" fmla="*/ 297090 h 2335428"/>
              <a:gd name="connsiteX1" fmla="*/ 1145587 w 4528191"/>
              <a:gd name="connsiteY1" fmla="*/ 0 h 2335428"/>
              <a:gd name="connsiteX2" fmla="*/ 3530885 w 4528191"/>
              <a:gd name="connsiteY2" fmla="*/ 0 h 2335428"/>
              <a:gd name="connsiteX3" fmla="*/ 3827975 w 4528191"/>
              <a:gd name="connsiteY3" fmla="*/ 297090 h 2335428"/>
              <a:gd name="connsiteX4" fmla="*/ 4528191 w 4528191"/>
              <a:gd name="connsiteY4" fmla="*/ 1988911 h 2335428"/>
              <a:gd name="connsiteX5" fmla="*/ 3530885 w 4528191"/>
              <a:gd name="connsiteY5" fmla="*/ 2335428 h 2335428"/>
              <a:gd name="connsiteX6" fmla="*/ 1145587 w 4528191"/>
              <a:gd name="connsiteY6" fmla="*/ 2335428 h 2335428"/>
              <a:gd name="connsiteX7" fmla="*/ 0 w 4528191"/>
              <a:gd name="connsiteY7" fmla="*/ 2030100 h 2335428"/>
              <a:gd name="connsiteX8" fmla="*/ 848497 w 4528191"/>
              <a:gd name="connsiteY8" fmla="*/ 297090 h 2335428"/>
              <a:gd name="connsiteX0" fmla="*/ 848497 w 4528191"/>
              <a:gd name="connsiteY0" fmla="*/ 297090 h 2335428"/>
              <a:gd name="connsiteX1" fmla="*/ 1145587 w 4528191"/>
              <a:gd name="connsiteY1" fmla="*/ 0 h 2335428"/>
              <a:gd name="connsiteX2" fmla="*/ 3530885 w 4528191"/>
              <a:gd name="connsiteY2" fmla="*/ 0 h 2335428"/>
              <a:gd name="connsiteX3" fmla="*/ 3827975 w 4528191"/>
              <a:gd name="connsiteY3" fmla="*/ 297090 h 2335428"/>
              <a:gd name="connsiteX4" fmla="*/ 4528191 w 4528191"/>
              <a:gd name="connsiteY4" fmla="*/ 1997149 h 2335428"/>
              <a:gd name="connsiteX5" fmla="*/ 3530885 w 4528191"/>
              <a:gd name="connsiteY5" fmla="*/ 2335428 h 2335428"/>
              <a:gd name="connsiteX6" fmla="*/ 1145587 w 4528191"/>
              <a:gd name="connsiteY6" fmla="*/ 2335428 h 2335428"/>
              <a:gd name="connsiteX7" fmla="*/ 0 w 4528191"/>
              <a:gd name="connsiteY7" fmla="*/ 2030100 h 2335428"/>
              <a:gd name="connsiteX8" fmla="*/ 848497 w 4528191"/>
              <a:gd name="connsiteY8" fmla="*/ 297090 h 2335428"/>
              <a:gd name="connsiteX0" fmla="*/ 848497 w 4528191"/>
              <a:gd name="connsiteY0" fmla="*/ 297090 h 2335428"/>
              <a:gd name="connsiteX1" fmla="*/ 1145587 w 4528191"/>
              <a:gd name="connsiteY1" fmla="*/ 0 h 2335428"/>
              <a:gd name="connsiteX2" fmla="*/ 3530885 w 4528191"/>
              <a:gd name="connsiteY2" fmla="*/ 0 h 2335428"/>
              <a:gd name="connsiteX3" fmla="*/ 3827975 w 4528191"/>
              <a:gd name="connsiteY3" fmla="*/ 297090 h 2335428"/>
              <a:gd name="connsiteX4" fmla="*/ 4528191 w 4528191"/>
              <a:gd name="connsiteY4" fmla="*/ 1997149 h 2335428"/>
              <a:gd name="connsiteX5" fmla="*/ 3530885 w 4528191"/>
              <a:gd name="connsiteY5" fmla="*/ 2335428 h 2335428"/>
              <a:gd name="connsiteX6" fmla="*/ 1145587 w 4528191"/>
              <a:gd name="connsiteY6" fmla="*/ 2335428 h 2335428"/>
              <a:gd name="connsiteX7" fmla="*/ 0 w 4528191"/>
              <a:gd name="connsiteY7" fmla="*/ 2030100 h 2335428"/>
              <a:gd name="connsiteX8" fmla="*/ 848497 w 4528191"/>
              <a:gd name="connsiteY8" fmla="*/ 297090 h 2335428"/>
              <a:gd name="connsiteX0" fmla="*/ 848497 w 4528191"/>
              <a:gd name="connsiteY0" fmla="*/ 297090 h 2335428"/>
              <a:gd name="connsiteX1" fmla="*/ 1145587 w 4528191"/>
              <a:gd name="connsiteY1" fmla="*/ 0 h 2335428"/>
              <a:gd name="connsiteX2" fmla="*/ 3530885 w 4528191"/>
              <a:gd name="connsiteY2" fmla="*/ 0 h 2335428"/>
              <a:gd name="connsiteX3" fmla="*/ 3827975 w 4528191"/>
              <a:gd name="connsiteY3" fmla="*/ 297090 h 2335428"/>
              <a:gd name="connsiteX4" fmla="*/ 4528191 w 4528191"/>
              <a:gd name="connsiteY4" fmla="*/ 1997149 h 2335428"/>
              <a:gd name="connsiteX5" fmla="*/ 3530885 w 4528191"/>
              <a:gd name="connsiteY5" fmla="*/ 2335428 h 2335428"/>
              <a:gd name="connsiteX6" fmla="*/ 1145587 w 4528191"/>
              <a:gd name="connsiteY6" fmla="*/ 2335428 h 2335428"/>
              <a:gd name="connsiteX7" fmla="*/ 0 w 4528191"/>
              <a:gd name="connsiteY7" fmla="*/ 2030100 h 2335428"/>
              <a:gd name="connsiteX8" fmla="*/ 848497 w 4528191"/>
              <a:gd name="connsiteY8" fmla="*/ 297090 h 2335428"/>
              <a:gd name="connsiteX0" fmla="*/ 848497 w 4528191"/>
              <a:gd name="connsiteY0" fmla="*/ 297090 h 2335428"/>
              <a:gd name="connsiteX1" fmla="*/ 1145587 w 4528191"/>
              <a:gd name="connsiteY1" fmla="*/ 0 h 2335428"/>
              <a:gd name="connsiteX2" fmla="*/ 3291988 w 4528191"/>
              <a:gd name="connsiteY2" fmla="*/ 8238 h 2335428"/>
              <a:gd name="connsiteX3" fmla="*/ 3827975 w 4528191"/>
              <a:gd name="connsiteY3" fmla="*/ 297090 h 2335428"/>
              <a:gd name="connsiteX4" fmla="*/ 4528191 w 4528191"/>
              <a:gd name="connsiteY4" fmla="*/ 1997149 h 2335428"/>
              <a:gd name="connsiteX5" fmla="*/ 3530885 w 4528191"/>
              <a:gd name="connsiteY5" fmla="*/ 2335428 h 2335428"/>
              <a:gd name="connsiteX6" fmla="*/ 1145587 w 4528191"/>
              <a:gd name="connsiteY6" fmla="*/ 2335428 h 2335428"/>
              <a:gd name="connsiteX7" fmla="*/ 0 w 4528191"/>
              <a:gd name="connsiteY7" fmla="*/ 2030100 h 2335428"/>
              <a:gd name="connsiteX8" fmla="*/ 848497 w 4528191"/>
              <a:gd name="connsiteY8" fmla="*/ 297090 h 2335428"/>
              <a:gd name="connsiteX0" fmla="*/ 848497 w 4528191"/>
              <a:gd name="connsiteY0" fmla="*/ 288852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827975 w 4528191"/>
              <a:gd name="connsiteY3" fmla="*/ 288852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848497 w 4528191"/>
              <a:gd name="connsiteY8" fmla="*/ 288852 h 2327190"/>
              <a:gd name="connsiteX0" fmla="*/ 848497 w 4528191"/>
              <a:gd name="connsiteY0" fmla="*/ 288852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547889 w 4528191"/>
              <a:gd name="connsiteY3" fmla="*/ 239425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848497 w 4528191"/>
              <a:gd name="connsiteY8" fmla="*/ 288852 h 2327190"/>
              <a:gd name="connsiteX0" fmla="*/ 848497 w 4528191"/>
              <a:gd name="connsiteY0" fmla="*/ 288852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547889 w 4528191"/>
              <a:gd name="connsiteY3" fmla="*/ 239425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848497 w 4528191"/>
              <a:gd name="connsiteY8" fmla="*/ 288852 h 2327190"/>
              <a:gd name="connsiteX0" fmla="*/ 1252151 w 4528191"/>
              <a:gd name="connsiteY0" fmla="*/ 206474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547889 w 4528191"/>
              <a:gd name="connsiteY3" fmla="*/ 239425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1252151 w 4528191"/>
              <a:gd name="connsiteY8" fmla="*/ 206474 h 2327190"/>
              <a:gd name="connsiteX0" fmla="*/ 1252151 w 4528191"/>
              <a:gd name="connsiteY0" fmla="*/ 206474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490224 w 4528191"/>
              <a:gd name="connsiteY3" fmla="*/ 181761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1252151 w 4528191"/>
              <a:gd name="connsiteY8" fmla="*/ 206474 h 2327190"/>
              <a:gd name="connsiteX0" fmla="*/ 1252151 w 4528191"/>
              <a:gd name="connsiteY0" fmla="*/ 206474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490224 w 4528191"/>
              <a:gd name="connsiteY3" fmla="*/ 181761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1252151 w 4528191"/>
              <a:gd name="connsiteY8" fmla="*/ 206474 h 2327190"/>
              <a:gd name="connsiteX0" fmla="*/ 1252151 w 4528191"/>
              <a:gd name="connsiteY0" fmla="*/ 206474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490224 w 4528191"/>
              <a:gd name="connsiteY3" fmla="*/ 181761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1252151 w 4528191"/>
              <a:gd name="connsiteY8" fmla="*/ 206474 h 2327190"/>
              <a:gd name="connsiteX0" fmla="*/ 1252151 w 4528191"/>
              <a:gd name="connsiteY0" fmla="*/ 206474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490224 w 4528191"/>
              <a:gd name="connsiteY3" fmla="*/ 181761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1252151 w 4528191"/>
              <a:gd name="connsiteY8" fmla="*/ 206474 h 2327190"/>
              <a:gd name="connsiteX0" fmla="*/ 1252151 w 4528191"/>
              <a:gd name="connsiteY0" fmla="*/ 206474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490224 w 4528191"/>
              <a:gd name="connsiteY3" fmla="*/ 181761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1252151 w 4528191"/>
              <a:gd name="connsiteY8" fmla="*/ 206474 h 2327190"/>
              <a:gd name="connsiteX0" fmla="*/ 1252151 w 4635283"/>
              <a:gd name="connsiteY0" fmla="*/ 206474 h 2327190"/>
              <a:gd name="connsiteX1" fmla="*/ 1475100 w 4635283"/>
              <a:gd name="connsiteY1" fmla="*/ 0 h 2327190"/>
              <a:gd name="connsiteX2" fmla="*/ 3291988 w 4635283"/>
              <a:gd name="connsiteY2" fmla="*/ 0 h 2327190"/>
              <a:gd name="connsiteX3" fmla="*/ 3490224 w 4635283"/>
              <a:gd name="connsiteY3" fmla="*/ 181761 h 2327190"/>
              <a:gd name="connsiteX4" fmla="*/ 4635283 w 4635283"/>
              <a:gd name="connsiteY4" fmla="*/ 1997149 h 2327190"/>
              <a:gd name="connsiteX5" fmla="*/ 3530885 w 4635283"/>
              <a:gd name="connsiteY5" fmla="*/ 2327190 h 2327190"/>
              <a:gd name="connsiteX6" fmla="*/ 1145587 w 4635283"/>
              <a:gd name="connsiteY6" fmla="*/ 2327190 h 2327190"/>
              <a:gd name="connsiteX7" fmla="*/ 0 w 4635283"/>
              <a:gd name="connsiteY7" fmla="*/ 2021862 h 2327190"/>
              <a:gd name="connsiteX8" fmla="*/ 1252151 w 4635283"/>
              <a:gd name="connsiteY8" fmla="*/ 206474 h 232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5283" h="2327190">
                <a:moveTo>
                  <a:pt x="1252151" y="206474"/>
                </a:moveTo>
                <a:cubicBezTo>
                  <a:pt x="1252151" y="42396"/>
                  <a:pt x="1311022" y="0"/>
                  <a:pt x="1475100" y="0"/>
                </a:cubicBezTo>
                <a:lnTo>
                  <a:pt x="3291988" y="0"/>
                </a:lnTo>
                <a:cubicBezTo>
                  <a:pt x="3456066" y="0"/>
                  <a:pt x="3473747" y="83586"/>
                  <a:pt x="3490224" y="181761"/>
                </a:cubicBezTo>
                <a:cubicBezTo>
                  <a:pt x="3484732" y="773160"/>
                  <a:pt x="4550159" y="1455176"/>
                  <a:pt x="4635283" y="1997149"/>
                </a:cubicBezTo>
                <a:cubicBezTo>
                  <a:pt x="4594094" y="2202417"/>
                  <a:pt x="3694963" y="2327190"/>
                  <a:pt x="3530885" y="2327190"/>
                </a:cubicBezTo>
                <a:lnTo>
                  <a:pt x="1145587" y="2327190"/>
                </a:lnTo>
                <a:cubicBezTo>
                  <a:pt x="981509" y="2327190"/>
                  <a:pt x="0" y="2185940"/>
                  <a:pt x="0" y="2021862"/>
                </a:cubicBezTo>
                <a:cubicBezTo>
                  <a:pt x="0" y="1441446"/>
                  <a:pt x="1252151" y="786890"/>
                  <a:pt x="1252151" y="2064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4500112" y="4369622"/>
            <a:ext cx="341475" cy="463528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5400000">
            <a:off x="3173424" y="5699448"/>
            <a:ext cx="318280" cy="3205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5400000">
            <a:off x="2865465" y="6199197"/>
            <a:ext cx="176541" cy="2087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5400000">
            <a:off x="3353494" y="6206345"/>
            <a:ext cx="238896" cy="2567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5400000">
            <a:off x="5874219" y="5898667"/>
            <a:ext cx="318280" cy="3205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rot="5400000">
            <a:off x="6377391" y="6236637"/>
            <a:ext cx="221493" cy="213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3" y="4723664"/>
            <a:ext cx="1781194" cy="20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353210" y="4530810"/>
            <a:ext cx="4635283" cy="2327190"/>
          </a:xfrm>
          <a:custGeom>
            <a:avLst/>
            <a:gdLst>
              <a:gd name="connsiteX0" fmla="*/ 0 w 2979478"/>
              <a:gd name="connsiteY0" fmla="*/ 297090 h 2335428"/>
              <a:gd name="connsiteX1" fmla="*/ 297090 w 2979478"/>
              <a:gd name="connsiteY1" fmla="*/ 0 h 2335428"/>
              <a:gd name="connsiteX2" fmla="*/ 2682388 w 2979478"/>
              <a:gd name="connsiteY2" fmla="*/ 0 h 2335428"/>
              <a:gd name="connsiteX3" fmla="*/ 2979478 w 2979478"/>
              <a:gd name="connsiteY3" fmla="*/ 297090 h 2335428"/>
              <a:gd name="connsiteX4" fmla="*/ 2979478 w 2979478"/>
              <a:gd name="connsiteY4" fmla="*/ 2038338 h 2335428"/>
              <a:gd name="connsiteX5" fmla="*/ 2682388 w 2979478"/>
              <a:gd name="connsiteY5" fmla="*/ 2335428 h 2335428"/>
              <a:gd name="connsiteX6" fmla="*/ 297090 w 2979478"/>
              <a:gd name="connsiteY6" fmla="*/ 2335428 h 2335428"/>
              <a:gd name="connsiteX7" fmla="*/ 0 w 2979478"/>
              <a:gd name="connsiteY7" fmla="*/ 2038338 h 2335428"/>
              <a:gd name="connsiteX8" fmla="*/ 0 w 2979478"/>
              <a:gd name="connsiteY8" fmla="*/ 297090 h 2335428"/>
              <a:gd name="connsiteX0" fmla="*/ 848497 w 3827975"/>
              <a:gd name="connsiteY0" fmla="*/ 297090 h 2335428"/>
              <a:gd name="connsiteX1" fmla="*/ 1145587 w 3827975"/>
              <a:gd name="connsiteY1" fmla="*/ 0 h 2335428"/>
              <a:gd name="connsiteX2" fmla="*/ 3530885 w 3827975"/>
              <a:gd name="connsiteY2" fmla="*/ 0 h 2335428"/>
              <a:gd name="connsiteX3" fmla="*/ 3827975 w 3827975"/>
              <a:gd name="connsiteY3" fmla="*/ 297090 h 2335428"/>
              <a:gd name="connsiteX4" fmla="*/ 3827975 w 3827975"/>
              <a:gd name="connsiteY4" fmla="*/ 2038338 h 2335428"/>
              <a:gd name="connsiteX5" fmla="*/ 3530885 w 3827975"/>
              <a:gd name="connsiteY5" fmla="*/ 2335428 h 2335428"/>
              <a:gd name="connsiteX6" fmla="*/ 1145587 w 3827975"/>
              <a:gd name="connsiteY6" fmla="*/ 2335428 h 2335428"/>
              <a:gd name="connsiteX7" fmla="*/ 0 w 3827975"/>
              <a:gd name="connsiteY7" fmla="*/ 2030100 h 2335428"/>
              <a:gd name="connsiteX8" fmla="*/ 848497 w 3827975"/>
              <a:gd name="connsiteY8" fmla="*/ 297090 h 2335428"/>
              <a:gd name="connsiteX0" fmla="*/ 848497 w 4528191"/>
              <a:gd name="connsiteY0" fmla="*/ 297090 h 2335428"/>
              <a:gd name="connsiteX1" fmla="*/ 1145587 w 4528191"/>
              <a:gd name="connsiteY1" fmla="*/ 0 h 2335428"/>
              <a:gd name="connsiteX2" fmla="*/ 3530885 w 4528191"/>
              <a:gd name="connsiteY2" fmla="*/ 0 h 2335428"/>
              <a:gd name="connsiteX3" fmla="*/ 3827975 w 4528191"/>
              <a:gd name="connsiteY3" fmla="*/ 297090 h 2335428"/>
              <a:gd name="connsiteX4" fmla="*/ 4528191 w 4528191"/>
              <a:gd name="connsiteY4" fmla="*/ 1988911 h 2335428"/>
              <a:gd name="connsiteX5" fmla="*/ 3530885 w 4528191"/>
              <a:gd name="connsiteY5" fmla="*/ 2335428 h 2335428"/>
              <a:gd name="connsiteX6" fmla="*/ 1145587 w 4528191"/>
              <a:gd name="connsiteY6" fmla="*/ 2335428 h 2335428"/>
              <a:gd name="connsiteX7" fmla="*/ 0 w 4528191"/>
              <a:gd name="connsiteY7" fmla="*/ 2030100 h 2335428"/>
              <a:gd name="connsiteX8" fmla="*/ 848497 w 4528191"/>
              <a:gd name="connsiteY8" fmla="*/ 297090 h 2335428"/>
              <a:gd name="connsiteX0" fmla="*/ 848497 w 4528191"/>
              <a:gd name="connsiteY0" fmla="*/ 297090 h 2335428"/>
              <a:gd name="connsiteX1" fmla="*/ 1145587 w 4528191"/>
              <a:gd name="connsiteY1" fmla="*/ 0 h 2335428"/>
              <a:gd name="connsiteX2" fmla="*/ 3530885 w 4528191"/>
              <a:gd name="connsiteY2" fmla="*/ 0 h 2335428"/>
              <a:gd name="connsiteX3" fmla="*/ 3827975 w 4528191"/>
              <a:gd name="connsiteY3" fmla="*/ 297090 h 2335428"/>
              <a:gd name="connsiteX4" fmla="*/ 4528191 w 4528191"/>
              <a:gd name="connsiteY4" fmla="*/ 1997149 h 2335428"/>
              <a:gd name="connsiteX5" fmla="*/ 3530885 w 4528191"/>
              <a:gd name="connsiteY5" fmla="*/ 2335428 h 2335428"/>
              <a:gd name="connsiteX6" fmla="*/ 1145587 w 4528191"/>
              <a:gd name="connsiteY6" fmla="*/ 2335428 h 2335428"/>
              <a:gd name="connsiteX7" fmla="*/ 0 w 4528191"/>
              <a:gd name="connsiteY7" fmla="*/ 2030100 h 2335428"/>
              <a:gd name="connsiteX8" fmla="*/ 848497 w 4528191"/>
              <a:gd name="connsiteY8" fmla="*/ 297090 h 2335428"/>
              <a:gd name="connsiteX0" fmla="*/ 848497 w 4528191"/>
              <a:gd name="connsiteY0" fmla="*/ 297090 h 2335428"/>
              <a:gd name="connsiteX1" fmla="*/ 1145587 w 4528191"/>
              <a:gd name="connsiteY1" fmla="*/ 0 h 2335428"/>
              <a:gd name="connsiteX2" fmla="*/ 3530885 w 4528191"/>
              <a:gd name="connsiteY2" fmla="*/ 0 h 2335428"/>
              <a:gd name="connsiteX3" fmla="*/ 3827975 w 4528191"/>
              <a:gd name="connsiteY3" fmla="*/ 297090 h 2335428"/>
              <a:gd name="connsiteX4" fmla="*/ 4528191 w 4528191"/>
              <a:gd name="connsiteY4" fmla="*/ 1997149 h 2335428"/>
              <a:gd name="connsiteX5" fmla="*/ 3530885 w 4528191"/>
              <a:gd name="connsiteY5" fmla="*/ 2335428 h 2335428"/>
              <a:gd name="connsiteX6" fmla="*/ 1145587 w 4528191"/>
              <a:gd name="connsiteY6" fmla="*/ 2335428 h 2335428"/>
              <a:gd name="connsiteX7" fmla="*/ 0 w 4528191"/>
              <a:gd name="connsiteY7" fmla="*/ 2030100 h 2335428"/>
              <a:gd name="connsiteX8" fmla="*/ 848497 w 4528191"/>
              <a:gd name="connsiteY8" fmla="*/ 297090 h 2335428"/>
              <a:gd name="connsiteX0" fmla="*/ 848497 w 4528191"/>
              <a:gd name="connsiteY0" fmla="*/ 297090 h 2335428"/>
              <a:gd name="connsiteX1" fmla="*/ 1145587 w 4528191"/>
              <a:gd name="connsiteY1" fmla="*/ 0 h 2335428"/>
              <a:gd name="connsiteX2" fmla="*/ 3530885 w 4528191"/>
              <a:gd name="connsiteY2" fmla="*/ 0 h 2335428"/>
              <a:gd name="connsiteX3" fmla="*/ 3827975 w 4528191"/>
              <a:gd name="connsiteY3" fmla="*/ 297090 h 2335428"/>
              <a:gd name="connsiteX4" fmla="*/ 4528191 w 4528191"/>
              <a:gd name="connsiteY4" fmla="*/ 1997149 h 2335428"/>
              <a:gd name="connsiteX5" fmla="*/ 3530885 w 4528191"/>
              <a:gd name="connsiteY5" fmla="*/ 2335428 h 2335428"/>
              <a:gd name="connsiteX6" fmla="*/ 1145587 w 4528191"/>
              <a:gd name="connsiteY6" fmla="*/ 2335428 h 2335428"/>
              <a:gd name="connsiteX7" fmla="*/ 0 w 4528191"/>
              <a:gd name="connsiteY7" fmla="*/ 2030100 h 2335428"/>
              <a:gd name="connsiteX8" fmla="*/ 848497 w 4528191"/>
              <a:gd name="connsiteY8" fmla="*/ 297090 h 2335428"/>
              <a:gd name="connsiteX0" fmla="*/ 848497 w 4528191"/>
              <a:gd name="connsiteY0" fmla="*/ 297090 h 2335428"/>
              <a:gd name="connsiteX1" fmla="*/ 1145587 w 4528191"/>
              <a:gd name="connsiteY1" fmla="*/ 0 h 2335428"/>
              <a:gd name="connsiteX2" fmla="*/ 3291988 w 4528191"/>
              <a:gd name="connsiteY2" fmla="*/ 8238 h 2335428"/>
              <a:gd name="connsiteX3" fmla="*/ 3827975 w 4528191"/>
              <a:gd name="connsiteY3" fmla="*/ 297090 h 2335428"/>
              <a:gd name="connsiteX4" fmla="*/ 4528191 w 4528191"/>
              <a:gd name="connsiteY4" fmla="*/ 1997149 h 2335428"/>
              <a:gd name="connsiteX5" fmla="*/ 3530885 w 4528191"/>
              <a:gd name="connsiteY5" fmla="*/ 2335428 h 2335428"/>
              <a:gd name="connsiteX6" fmla="*/ 1145587 w 4528191"/>
              <a:gd name="connsiteY6" fmla="*/ 2335428 h 2335428"/>
              <a:gd name="connsiteX7" fmla="*/ 0 w 4528191"/>
              <a:gd name="connsiteY7" fmla="*/ 2030100 h 2335428"/>
              <a:gd name="connsiteX8" fmla="*/ 848497 w 4528191"/>
              <a:gd name="connsiteY8" fmla="*/ 297090 h 2335428"/>
              <a:gd name="connsiteX0" fmla="*/ 848497 w 4528191"/>
              <a:gd name="connsiteY0" fmla="*/ 288852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827975 w 4528191"/>
              <a:gd name="connsiteY3" fmla="*/ 288852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848497 w 4528191"/>
              <a:gd name="connsiteY8" fmla="*/ 288852 h 2327190"/>
              <a:gd name="connsiteX0" fmla="*/ 848497 w 4528191"/>
              <a:gd name="connsiteY0" fmla="*/ 288852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547889 w 4528191"/>
              <a:gd name="connsiteY3" fmla="*/ 239425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848497 w 4528191"/>
              <a:gd name="connsiteY8" fmla="*/ 288852 h 2327190"/>
              <a:gd name="connsiteX0" fmla="*/ 848497 w 4528191"/>
              <a:gd name="connsiteY0" fmla="*/ 288852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547889 w 4528191"/>
              <a:gd name="connsiteY3" fmla="*/ 239425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848497 w 4528191"/>
              <a:gd name="connsiteY8" fmla="*/ 288852 h 2327190"/>
              <a:gd name="connsiteX0" fmla="*/ 1252151 w 4528191"/>
              <a:gd name="connsiteY0" fmla="*/ 206474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547889 w 4528191"/>
              <a:gd name="connsiteY3" fmla="*/ 239425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1252151 w 4528191"/>
              <a:gd name="connsiteY8" fmla="*/ 206474 h 2327190"/>
              <a:gd name="connsiteX0" fmla="*/ 1252151 w 4528191"/>
              <a:gd name="connsiteY0" fmla="*/ 206474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490224 w 4528191"/>
              <a:gd name="connsiteY3" fmla="*/ 181761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1252151 w 4528191"/>
              <a:gd name="connsiteY8" fmla="*/ 206474 h 2327190"/>
              <a:gd name="connsiteX0" fmla="*/ 1252151 w 4528191"/>
              <a:gd name="connsiteY0" fmla="*/ 206474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490224 w 4528191"/>
              <a:gd name="connsiteY3" fmla="*/ 181761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1252151 w 4528191"/>
              <a:gd name="connsiteY8" fmla="*/ 206474 h 2327190"/>
              <a:gd name="connsiteX0" fmla="*/ 1252151 w 4528191"/>
              <a:gd name="connsiteY0" fmla="*/ 206474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490224 w 4528191"/>
              <a:gd name="connsiteY3" fmla="*/ 181761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1252151 w 4528191"/>
              <a:gd name="connsiteY8" fmla="*/ 206474 h 2327190"/>
              <a:gd name="connsiteX0" fmla="*/ 1252151 w 4528191"/>
              <a:gd name="connsiteY0" fmla="*/ 206474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490224 w 4528191"/>
              <a:gd name="connsiteY3" fmla="*/ 181761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1252151 w 4528191"/>
              <a:gd name="connsiteY8" fmla="*/ 206474 h 2327190"/>
              <a:gd name="connsiteX0" fmla="*/ 1252151 w 4528191"/>
              <a:gd name="connsiteY0" fmla="*/ 206474 h 2327190"/>
              <a:gd name="connsiteX1" fmla="*/ 1475100 w 4528191"/>
              <a:gd name="connsiteY1" fmla="*/ 0 h 2327190"/>
              <a:gd name="connsiteX2" fmla="*/ 3291988 w 4528191"/>
              <a:gd name="connsiteY2" fmla="*/ 0 h 2327190"/>
              <a:gd name="connsiteX3" fmla="*/ 3490224 w 4528191"/>
              <a:gd name="connsiteY3" fmla="*/ 181761 h 2327190"/>
              <a:gd name="connsiteX4" fmla="*/ 4528191 w 4528191"/>
              <a:gd name="connsiteY4" fmla="*/ 1988911 h 2327190"/>
              <a:gd name="connsiteX5" fmla="*/ 3530885 w 4528191"/>
              <a:gd name="connsiteY5" fmla="*/ 2327190 h 2327190"/>
              <a:gd name="connsiteX6" fmla="*/ 1145587 w 4528191"/>
              <a:gd name="connsiteY6" fmla="*/ 2327190 h 2327190"/>
              <a:gd name="connsiteX7" fmla="*/ 0 w 4528191"/>
              <a:gd name="connsiteY7" fmla="*/ 2021862 h 2327190"/>
              <a:gd name="connsiteX8" fmla="*/ 1252151 w 4528191"/>
              <a:gd name="connsiteY8" fmla="*/ 206474 h 2327190"/>
              <a:gd name="connsiteX0" fmla="*/ 1252151 w 4635283"/>
              <a:gd name="connsiteY0" fmla="*/ 206474 h 2327190"/>
              <a:gd name="connsiteX1" fmla="*/ 1475100 w 4635283"/>
              <a:gd name="connsiteY1" fmla="*/ 0 h 2327190"/>
              <a:gd name="connsiteX2" fmla="*/ 3291988 w 4635283"/>
              <a:gd name="connsiteY2" fmla="*/ 0 h 2327190"/>
              <a:gd name="connsiteX3" fmla="*/ 3490224 w 4635283"/>
              <a:gd name="connsiteY3" fmla="*/ 181761 h 2327190"/>
              <a:gd name="connsiteX4" fmla="*/ 4635283 w 4635283"/>
              <a:gd name="connsiteY4" fmla="*/ 1997149 h 2327190"/>
              <a:gd name="connsiteX5" fmla="*/ 3530885 w 4635283"/>
              <a:gd name="connsiteY5" fmla="*/ 2327190 h 2327190"/>
              <a:gd name="connsiteX6" fmla="*/ 1145587 w 4635283"/>
              <a:gd name="connsiteY6" fmla="*/ 2327190 h 2327190"/>
              <a:gd name="connsiteX7" fmla="*/ 0 w 4635283"/>
              <a:gd name="connsiteY7" fmla="*/ 2021862 h 2327190"/>
              <a:gd name="connsiteX8" fmla="*/ 1252151 w 4635283"/>
              <a:gd name="connsiteY8" fmla="*/ 206474 h 232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5283" h="2327190">
                <a:moveTo>
                  <a:pt x="1252151" y="206474"/>
                </a:moveTo>
                <a:cubicBezTo>
                  <a:pt x="1252151" y="42396"/>
                  <a:pt x="1311022" y="0"/>
                  <a:pt x="1475100" y="0"/>
                </a:cubicBezTo>
                <a:lnTo>
                  <a:pt x="3291988" y="0"/>
                </a:lnTo>
                <a:cubicBezTo>
                  <a:pt x="3456066" y="0"/>
                  <a:pt x="3473747" y="83586"/>
                  <a:pt x="3490224" y="181761"/>
                </a:cubicBezTo>
                <a:cubicBezTo>
                  <a:pt x="3484732" y="773160"/>
                  <a:pt x="4550159" y="1455176"/>
                  <a:pt x="4635283" y="1997149"/>
                </a:cubicBezTo>
                <a:cubicBezTo>
                  <a:pt x="4594094" y="2202417"/>
                  <a:pt x="3694963" y="2327190"/>
                  <a:pt x="3530885" y="2327190"/>
                </a:cubicBezTo>
                <a:lnTo>
                  <a:pt x="1145587" y="2327190"/>
                </a:lnTo>
                <a:cubicBezTo>
                  <a:pt x="981509" y="2327190"/>
                  <a:pt x="0" y="2185940"/>
                  <a:pt x="0" y="2021862"/>
                </a:cubicBezTo>
                <a:cubicBezTo>
                  <a:pt x="0" y="1441446"/>
                  <a:pt x="1252151" y="786890"/>
                  <a:pt x="1252151" y="2064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4500112" y="4369622"/>
            <a:ext cx="341475" cy="463528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5400000">
            <a:off x="3173424" y="5699448"/>
            <a:ext cx="318280" cy="3205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5400000">
            <a:off x="2865465" y="6199197"/>
            <a:ext cx="176541" cy="2087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5400000">
            <a:off x="3353494" y="6206345"/>
            <a:ext cx="238896" cy="2567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5400000">
            <a:off x="5874219" y="5898667"/>
            <a:ext cx="318280" cy="3205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rot="5400000">
            <a:off x="6377391" y="6236637"/>
            <a:ext cx="221493" cy="213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877162" y="4732638"/>
            <a:ext cx="1708092" cy="179810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JM-Hong</dc:creator>
  <cp:lastModifiedBy>JM-Hong</cp:lastModifiedBy>
  <cp:revision>27</cp:revision>
  <dcterms:created xsi:type="dcterms:W3CDTF">2014-12-08T11:39:41Z</dcterms:created>
  <dcterms:modified xsi:type="dcterms:W3CDTF">2015-01-14T11:36:41Z</dcterms:modified>
</cp:coreProperties>
</file>