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7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2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B8A3-A4B1-48DA-8CDA-A7730FF3AF76}" type="datetimeFigureOut">
              <a:rPr lang="ko-KR" altLang="en-US" smtClean="0"/>
              <a:t>2014-12-11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F997-FD21-4FCD-99F5-4D5304CD0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1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lhouettesfree.com/holiday-and-festive/christmas/santa-claus-silhouette-imag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12" y="949840"/>
            <a:ext cx="4449377" cy="47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77" y="2204926"/>
            <a:ext cx="1962372" cy="20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lker.com/cliparts/E/q/J/5/K/F/black-christmas-tree-silhouette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7" y="396874"/>
            <a:ext cx="6234741" cy="62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290617" y="2900218"/>
            <a:ext cx="2544845" cy="2604654"/>
            <a:chOff x="7046970" y="1977199"/>
            <a:chExt cx="3575576" cy="374934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2778" y="2164976"/>
              <a:ext cx="3483961" cy="3473577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7046970" y="1977199"/>
              <a:ext cx="3575576" cy="3749346"/>
            </a:xfrm>
            <a:prstGeom prst="roundRect">
              <a:avLst>
                <a:gd name="adj" fmla="val 20345"/>
              </a:avLst>
            </a:prstGeom>
            <a:noFill/>
            <a:ln w="381000">
              <a:solidFill>
                <a:srgbClr val="0F0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타원 10"/>
          <p:cNvSpPr/>
          <p:nvPr/>
        </p:nvSpPr>
        <p:spPr>
          <a:xfrm>
            <a:off x="2897811" y="2355012"/>
            <a:ext cx="341745" cy="3417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5081967" y="4303201"/>
            <a:ext cx="711200" cy="655781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239556" y="1605195"/>
            <a:ext cx="808182" cy="76978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047738" y="2161863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43647" y="2580790"/>
            <a:ext cx="309515" cy="30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953420" y="5046908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94899" y="3634849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919420" y="3950350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57276" y="5271273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달 13"/>
          <p:cNvSpPr/>
          <p:nvPr/>
        </p:nvSpPr>
        <p:spPr>
          <a:xfrm rot="19255757">
            <a:off x="1418574" y="4710550"/>
            <a:ext cx="692861" cy="844363"/>
          </a:xfrm>
          <a:prstGeom prst="moon">
            <a:avLst>
              <a:gd name="adj" fmla="val 32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63728" y="4601688"/>
            <a:ext cx="249383" cy="252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6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JM-Hong</dc:creator>
  <cp:lastModifiedBy>JM-Hong</cp:lastModifiedBy>
  <cp:revision>6</cp:revision>
  <dcterms:created xsi:type="dcterms:W3CDTF">2014-12-11T03:08:06Z</dcterms:created>
  <dcterms:modified xsi:type="dcterms:W3CDTF">2014-12-11T05:09:35Z</dcterms:modified>
</cp:coreProperties>
</file>