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69A5-C547-4188-9825-8BC420D84445}" type="datetimeFigureOut">
              <a:rPr lang="ko-KR" altLang="en-US" smtClean="0"/>
              <a:t>2015-02-11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5A05-0C54-4CA8-9001-9D34CF0F1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54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69A5-C547-4188-9825-8BC420D84445}" type="datetimeFigureOut">
              <a:rPr lang="ko-KR" altLang="en-US" smtClean="0"/>
              <a:t>2015-02-11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5A05-0C54-4CA8-9001-9D34CF0F1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81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69A5-C547-4188-9825-8BC420D84445}" type="datetimeFigureOut">
              <a:rPr lang="ko-KR" altLang="en-US" smtClean="0"/>
              <a:t>2015-02-11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5A05-0C54-4CA8-9001-9D34CF0F1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48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69A5-C547-4188-9825-8BC420D84445}" type="datetimeFigureOut">
              <a:rPr lang="ko-KR" altLang="en-US" smtClean="0"/>
              <a:t>2015-02-11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5A05-0C54-4CA8-9001-9D34CF0F1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96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69A5-C547-4188-9825-8BC420D84445}" type="datetimeFigureOut">
              <a:rPr lang="ko-KR" altLang="en-US" smtClean="0"/>
              <a:t>2015-02-11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5A05-0C54-4CA8-9001-9D34CF0F1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56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69A5-C547-4188-9825-8BC420D84445}" type="datetimeFigureOut">
              <a:rPr lang="ko-KR" altLang="en-US" smtClean="0"/>
              <a:t>2015-02-11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5A05-0C54-4CA8-9001-9D34CF0F1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54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69A5-C547-4188-9825-8BC420D84445}" type="datetimeFigureOut">
              <a:rPr lang="ko-KR" altLang="en-US" smtClean="0"/>
              <a:t>2015-02-11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5A05-0C54-4CA8-9001-9D34CF0F1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00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69A5-C547-4188-9825-8BC420D84445}" type="datetimeFigureOut">
              <a:rPr lang="ko-KR" altLang="en-US" smtClean="0"/>
              <a:t>2015-02-11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5A05-0C54-4CA8-9001-9D34CF0F1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63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69A5-C547-4188-9825-8BC420D84445}" type="datetimeFigureOut">
              <a:rPr lang="ko-KR" altLang="en-US" smtClean="0"/>
              <a:t>2015-02-11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5A05-0C54-4CA8-9001-9D34CF0F1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732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69A5-C547-4188-9825-8BC420D84445}" type="datetimeFigureOut">
              <a:rPr lang="ko-KR" altLang="en-US" smtClean="0"/>
              <a:t>2015-02-11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5A05-0C54-4CA8-9001-9D34CF0F1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86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69A5-C547-4188-9825-8BC420D84445}" type="datetimeFigureOut">
              <a:rPr lang="ko-KR" altLang="en-US" smtClean="0"/>
              <a:t>2015-02-11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5A05-0C54-4CA8-9001-9D34CF0F1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0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369A5-C547-4188-9825-8BC420D84445}" type="datetimeFigureOut">
              <a:rPr lang="ko-KR" altLang="en-US" smtClean="0"/>
              <a:t>2015-02-11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35A05-0C54-4CA8-9001-9D34CF0F1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6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289"/>
            <a:ext cx="9144000" cy="565142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43697" y="1326292"/>
            <a:ext cx="7356389" cy="413539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8151340" y="3558746"/>
            <a:ext cx="584886" cy="584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29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289"/>
            <a:ext cx="9144000" cy="565142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43697" y="603289"/>
            <a:ext cx="7339914" cy="731241"/>
          </a:xfrm>
          <a:prstGeom prst="rect">
            <a:avLst/>
          </a:prstGeom>
          <a:gradFill flip="none" rotWithShape="1">
            <a:gsLst>
              <a:gs pos="54000">
                <a:srgbClr val="5F5F5F"/>
              </a:gs>
              <a:gs pos="0">
                <a:srgbClr val="161616"/>
              </a:gs>
              <a:gs pos="14000">
                <a:schemeClr val="tx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2015 02 13 </a:t>
            </a:r>
            <a:r>
              <a:rPr lang="ko-KR" altLang="en-US" sz="36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제 </a:t>
            </a:r>
            <a:r>
              <a:rPr lang="en-US" altLang="ko-KR" sz="36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ko-KR" altLang="en-US" sz="36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회 메이커 포럼</a:t>
            </a:r>
            <a:endParaRPr lang="ko-KR" altLang="en-US" sz="36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54574" y="3244334"/>
            <a:ext cx="2034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maker.dongguk.edu</a:t>
            </a:r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6470"/>
              </p:ext>
            </p:extLst>
          </p:nvPr>
        </p:nvGraphicFramePr>
        <p:xfrm>
          <a:off x="8204063" y="4143633"/>
          <a:ext cx="588562" cy="1892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Image" r:id="rId4" imgW="1294920" imgH="4164840" progId="Photoshop.Image.12">
                  <p:embed/>
                </p:oleObj>
              </mc:Choice>
              <mc:Fallback>
                <p:oleObj name="Image" r:id="rId4" imgW="1294920" imgH="416484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04063" y="4143633"/>
                        <a:ext cx="588562" cy="18929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999067"/>
              </p:ext>
            </p:extLst>
          </p:nvPr>
        </p:nvGraphicFramePr>
        <p:xfrm>
          <a:off x="8035373" y="842317"/>
          <a:ext cx="925941" cy="2594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Image" r:id="rId6" imgW="1542600" imgH="4323600" progId="Photoshop.Image.12">
                  <p:embed/>
                </p:oleObj>
              </mc:Choice>
              <mc:Fallback>
                <p:oleObj name="Image" r:id="rId6" imgW="1542600" imgH="432360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035373" y="842317"/>
                        <a:ext cx="925941" cy="2594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직사각형 12"/>
          <p:cNvSpPr/>
          <p:nvPr/>
        </p:nvSpPr>
        <p:spPr>
          <a:xfrm>
            <a:off x="0" y="5585253"/>
            <a:ext cx="7883611" cy="6076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/>
              <a:t>maker.dongguk.edu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671053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19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</TotalTime>
  <Words>10</Words>
  <Application>Microsoft Office PowerPoint</Application>
  <PresentationFormat>화면 슬라이드 쇼(4:3)</PresentationFormat>
  <Paragraphs>3</Paragraphs>
  <Slides>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굴림체</vt:lpstr>
      <vt:lpstr>맑은 고딕</vt:lpstr>
      <vt:lpstr>Arial</vt:lpstr>
      <vt:lpstr>Calibri</vt:lpstr>
      <vt:lpstr>Calibri Light</vt:lpstr>
      <vt:lpstr>Office 테마</vt:lpstr>
      <vt:lpstr>Adobe Photoshop Image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JM-Hong</dc:creator>
  <cp:lastModifiedBy>bjkim</cp:lastModifiedBy>
  <cp:revision>27</cp:revision>
  <dcterms:created xsi:type="dcterms:W3CDTF">2014-12-08T11:39:41Z</dcterms:created>
  <dcterms:modified xsi:type="dcterms:W3CDTF">2015-02-11T02:38:47Z</dcterms:modified>
</cp:coreProperties>
</file>