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8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horcas\Dropbox\Python%20scripts\energy\ippet\energy_fib_characteriza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horcas\Dropbox\Python%20scripts\energy\ippet\energy_fib_characteriza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horcas\Dropbox\Python%20scripts\energy\ippet\energy_fib_characteriza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energy_fib_characterization!$F$1</c:f>
              <c:strCache>
                <c:ptCount val="1"/>
                <c:pt idx="0">
                  <c:v>Power (W)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energy_fib_characterization!$F$2:$F$47</c:f>
              <c:numCache>
                <c:formatCode>General</c:formatCode>
                <c:ptCount val="46"/>
                <c:pt idx="0">
                  <c:v>17.301610480000001</c:v>
                </c:pt>
                <c:pt idx="1">
                  <c:v>15.676538170000001</c:v>
                </c:pt>
                <c:pt idx="2">
                  <c:v>13.314758660000001</c:v>
                </c:pt>
                <c:pt idx="3">
                  <c:v>17.160528159999998</c:v>
                </c:pt>
                <c:pt idx="4">
                  <c:v>13.921458019999999</c:v>
                </c:pt>
                <c:pt idx="5">
                  <c:v>16.848559160000001</c:v>
                </c:pt>
                <c:pt idx="6">
                  <c:v>17.466381009999999</c:v>
                </c:pt>
                <c:pt idx="7">
                  <c:v>16.497854870000001</c:v>
                </c:pt>
                <c:pt idx="8">
                  <c:v>16.809757300000001</c:v>
                </c:pt>
                <c:pt idx="9">
                  <c:v>18.304988210000001</c:v>
                </c:pt>
                <c:pt idx="10">
                  <c:v>15.362371400000001</c:v>
                </c:pt>
                <c:pt idx="11">
                  <c:v>16.97171835</c:v>
                </c:pt>
                <c:pt idx="12">
                  <c:v>14.458966390000001</c:v>
                </c:pt>
                <c:pt idx="13">
                  <c:v>15.51468287</c:v>
                </c:pt>
                <c:pt idx="14">
                  <c:v>18.783094070000001</c:v>
                </c:pt>
                <c:pt idx="15">
                  <c:v>16.6176906</c:v>
                </c:pt>
                <c:pt idx="16">
                  <c:v>17.116384839999998</c:v>
                </c:pt>
                <c:pt idx="17">
                  <c:v>15.034049749999999</c:v>
                </c:pt>
                <c:pt idx="18">
                  <c:v>14.89033221</c:v>
                </c:pt>
                <c:pt idx="19">
                  <c:v>17.11062299</c:v>
                </c:pt>
                <c:pt idx="20">
                  <c:v>15.44020933</c:v>
                </c:pt>
                <c:pt idx="21">
                  <c:v>16.346046479999998</c:v>
                </c:pt>
                <c:pt idx="22">
                  <c:v>17.56994989</c:v>
                </c:pt>
                <c:pt idx="23">
                  <c:v>21.99676539</c:v>
                </c:pt>
                <c:pt idx="24">
                  <c:v>18.27277887</c:v>
                </c:pt>
                <c:pt idx="25">
                  <c:v>16.96618969</c:v>
                </c:pt>
                <c:pt idx="26">
                  <c:v>19.413029869999999</c:v>
                </c:pt>
                <c:pt idx="27">
                  <c:v>20.24339574</c:v>
                </c:pt>
                <c:pt idx="28">
                  <c:v>21.624882840000001</c:v>
                </c:pt>
                <c:pt idx="29">
                  <c:v>18.162753800000001</c:v>
                </c:pt>
                <c:pt idx="30">
                  <c:v>18.904573370000001</c:v>
                </c:pt>
                <c:pt idx="31">
                  <c:v>19.066525850000001</c:v>
                </c:pt>
                <c:pt idx="32">
                  <c:v>19.022012740000001</c:v>
                </c:pt>
                <c:pt idx="33">
                  <c:v>17.967553559999999</c:v>
                </c:pt>
                <c:pt idx="34">
                  <c:v>17.344708919999999</c:v>
                </c:pt>
                <c:pt idx="35">
                  <c:v>17.053706080000001</c:v>
                </c:pt>
                <c:pt idx="36">
                  <c:v>15.92272606</c:v>
                </c:pt>
                <c:pt idx="37">
                  <c:v>14.8243279</c:v>
                </c:pt>
                <c:pt idx="38">
                  <c:v>15.29339435</c:v>
                </c:pt>
                <c:pt idx="39">
                  <c:v>16.613430659999999</c:v>
                </c:pt>
                <c:pt idx="40">
                  <c:v>16.648301289999999</c:v>
                </c:pt>
                <c:pt idx="41">
                  <c:v>17.468919715889299</c:v>
                </c:pt>
                <c:pt idx="42">
                  <c:v>16.8976196031158</c:v>
                </c:pt>
                <c:pt idx="43">
                  <c:v>16.965735356168398</c:v>
                </c:pt>
                <c:pt idx="44">
                  <c:v>16.9016764593717</c:v>
                </c:pt>
                <c:pt idx="45">
                  <c:v>16.886900486978899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93-437D-8EF5-CCEDE6573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3955599"/>
        <c:axId val="1790600975"/>
      </c:lineChart>
      <c:catAx>
        <c:axId val="172395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0600975"/>
        <c:crosses val="autoZero"/>
        <c:auto val="1"/>
        <c:lblAlgn val="ctr"/>
        <c:lblOffset val="100"/>
        <c:noMultiLvlLbl val="0"/>
      </c:catAx>
      <c:valAx>
        <c:axId val="179060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395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energy_fib_characterization!$E$1</c:f>
              <c:strCache>
                <c:ptCount val="1"/>
                <c:pt idx="0">
                  <c:v>Consumed energy (J)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energy_fib_characterization!$E$2:$E$47</c:f>
              <c:numCache>
                <c:formatCode>General</c:formatCode>
                <c:ptCount val="46"/>
                <c:pt idx="0">
                  <c:v>1.911516851</c:v>
                </c:pt>
                <c:pt idx="1">
                  <c:v>1.794630953</c:v>
                </c:pt>
                <c:pt idx="2">
                  <c:v>1.8149480680000001</c:v>
                </c:pt>
                <c:pt idx="3">
                  <c:v>0.608855539</c:v>
                </c:pt>
                <c:pt idx="4">
                  <c:v>1.341629969</c:v>
                </c:pt>
                <c:pt idx="5">
                  <c:v>0.84108331700000005</c:v>
                </c:pt>
                <c:pt idx="6">
                  <c:v>1.0111113300000001</c:v>
                </c:pt>
                <c:pt idx="7">
                  <c:v>0.74192503099999996</c:v>
                </c:pt>
                <c:pt idx="8">
                  <c:v>1.3037423960000001</c:v>
                </c:pt>
                <c:pt idx="9">
                  <c:v>0.79802191600000005</c:v>
                </c:pt>
                <c:pt idx="10">
                  <c:v>0.972284653</c:v>
                </c:pt>
                <c:pt idx="11">
                  <c:v>0.78243015900000001</c:v>
                </c:pt>
                <c:pt idx="12">
                  <c:v>0.89391904</c:v>
                </c:pt>
                <c:pt idx="13">
                  <c:v>1.4803183259999999</c:v>
                </c:pt>
                <c:pt idx="14">
                  <c:v>0.80289808699999998</c:v>
                </c:pt>
                <c:pt idx="15">
                  <c:v>0.89424381900000005</c:v>
                </c:pt>
                <c:pt idx="16">
                  <c:v>0.92859212499999999</c:v>
                </c:pt>
                <c:pt idx="17">
                  <c:v>0.864593167</c:v>
                </c:pt>
                <c:pt idx="18">
                  <c:v>0.814004697</c:v>
                </c:pt>
                <c:pt idx="19">
                  <c:v>0.73453369400000001</c:v>
                </c:pt>
                <c:pt idx="20">
                  <c:v>0.68348711699999998</c:v>
                </c:pt>
                <c:pt idx="21">
                  <c:v>0.94195616699999996</c:v>
                </c:pt>
                <c:pt idx="22">
                  <c:v>0.94405097800000004</c:v>
                </c:pt>
                <c:pt idx="23">
                  <c:v>0.78476420199999997</c:v>
                </c:pt>
                <c:pt idx="24">
                  <c:v>2.5774625389999999</c:v>
                </c:pt>
                <c:pt idx="25">
                  <c:v>1.0230442719999999</c:v>
                </c:pt>
                <c:pt idx="26">
                  <c:v>1.1979085279999999</c:v>
                </c:pt>
                <c:pt idx="27">
                  <c:v>1.252581798</c:v>
                </c:pt>
                <c:pt idx="28">
                  <c:v>1.390899769</c:v>
                </c:pt>
                <c:pt idx="29">
                  <c:v>1.4229246209999999</c:v>
                </c:pt>
                <c:pt idx="30">
                  <c:v>1.882233848</c:v>
                </c:pt>
                <c:pt idx="31">
                  <c:v>2.0479537429999999</c:v>
                </c:pt>
                <c:pt idx="32">
                  <c:v>2.5067684959999998</c:v>
                </c:pt>
                <c:pt idx="33">
                  <c:v>4.1811042069999997</c:v>
                </c:pt>
                <c:pt idx="34">
                  <c:v>5.3518314230000001</c:v>
                </c:pt>
                <c:pt idx="35">
                  <c:v>18.724375590000001</c:v>
                </c:pt>
                <c:pt idx="36">
                  <c:v>27.542726519999999</c:v>
                </c:pt>
                <c:pt idx="37">
                  <c:v>26.243863470000001</c:v>
                </c:pt>
                <c:pt idx="38">
                  <c:v>48.177952769999997</c:v>
                </c:pt>
                <c:pt idx="39">
                  <c:v>38.719079610000001</c:v>
                </c:pt>
                <c:pt idx="40">
                  <c:v>164.63143450000001</c:v>
                </c:pt>
                <c:pt idx="41">
                  <c:v>268.95347861966002</c:v>
                </c:pt>
                <c:pt idx="42">
                  <c:v>426.43944693792997</c:v>
                </c:pt>
                <c:pt idx="43">
                  <c:v>689.92976095227095</c:v>
                </c:pt>
                <c:pt idx="44">
                  <c:v>1107.9964651948701</c:v>
                </c:pt>
                <c:pt idx="45">
                  <c:v>1788.4096953347801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52-4C51-B7C7-716C9E240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3955599"/>
        <c:axId val="1790600975"/>
      </c:lineChart>
      <c:catAx>
        <c:axId val="172395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0600975"/>
        <c:crosses val="autoZero"/>
        <c:auto val="1"/>
        <c:lblAlgn val="ctr"/>
        <c:lblOffset val="100"/>
        <c:noMultiLvlLbl val="0"/>
      </c:catAx>
      <c:valAx>
        <c:axId val="179060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395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energy_fib_characterization!$C$1</c:f>
              <c:strCache>
                <c:ptCount val="1"/>
                <c:pt idx="0">
                  <c:v>Computational Time 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energy_fib_characterization!$C$2:$C$47</c:f>
              <c:numCache>
                <c:formatCode>General</c:formatCode>
                <c:ptCount val="46"/>
                <c:pt idx="0">
                  <c:v>0.108852</c:v>
                </c:pt>
                <c:pt idx="1">
                  <c:v>0.110372</c:v>
                </c:pt>
                <c:pt idx="2">
                  <c:v>0.11960899999999999</c:v>
                </c:pt>
                <c:pt idx="3">
                  <c:v>6.8752999999999995E-2</c:v>
                </c:pt>
                <c:pt idx="4">
                  <c:v>8.5976999999999998E-2</c:v>
                </c:pt>
                <c:pt idx="5">
                  <c:v>5.8949000000000001E-2</c:v>
                </c:pt>
                <c:pt idx="6">
                  <c:v>5.7889000000000003E-2</c:v>
                </c:pt>
                <c:pt idx="7">
                  <c:v>3.8566999999999997E-2</c:v>
                </c:pt>
                <c:pt idx="8">
                  <c:v>7.6000999999999999E-2</c:v>
                </c:pt>
                <c:pt idx="9">
                  <c:v>4.7190999999999997E-2</c:v>
                </c:pt>
                <c:pt idx="10">
                  <c:v>5.3911000000000001E-2</c:v>
                </c:pt>
                <c:pt idx="11">
                  <c:v>5.1966999999999999E-2</c:v>
                </c:pt>
                <c:pt idx="12">
                  <c:v>5.0427E-2</c:v>
                </c:pt>
                <c:pt idx="13">
                  <c:v>9.2813000000000007E-2</c:v>
                </c:pt>
                <c:pt idx="14">
                  <c:v>3.9336000000000003E-2</c:v>
                </c:pt>
                <c:pt idx="15">
                  <c:v>5.2061000000000003E-2</c:v>
                </c:pt>
                <c:pt idx="16">
                  <c:v>5.1062000000000003E-2</c:v>
                </c:pt>
                <c:pt idx="17">
                  <c:v>5.7508999999999998E-2</c:v>
                </c:pt>
                <c:pt idx="18">
                  <c:v>5.0557999999999999E-2</c:v>
                </c:pt>
                <c:pt idx="19">
                  <c:v>4.2244999999999998E-2</c:v>
                </c:pt>
                <c:pt idx="20">
                  <c:v>4.4750999999999999E-2</c:v>
                </c:pt>
                <c:pt idx="21">
                  <c:v>5.7616000000000001E-2</c:v>
                </c:pt>
                <c:pt idx="22">
                  <c:v>6.6901000000000002E-2</c:v>
                </c:pt>
                <c:pt idx="23">
                  <c:v>5.1547000000000003E-2</c:v>
                </c:pt>
                <c:pt idx="24">
                  <c:v>0.13445499999999999</c:v>
                </c:pt>
                <c:pt idx="25">
                  <c:v>6.0298999999999998E-2</c:v>
                </c:pt>
                <c:pt idx="26">
                  <c:v>6.3246999999999998E-2</c:v>
                </c:pt>
                <c:pt idx="27">
                  <c:v>5.4004000000000003E-2</c:v>
                </c:pt>
                <c:pt idx="28">
                  <c:v>6.4629000000000006E-2</c:v>
                </c:pt>
                <c:pt idx="29">
                  <c:v>7.6841999999999994E-2</c:v>
                </c:pt>
                <c:pt idx="30">
                  <c:v>9.9565000000000001E-2</c:v>
                </c:pt>
                <c:pt idx="31">
                  <c:v>0.12182800000000001</c:v>
                </c:pt>
                <c:pt idx="32">
                  <c:v>0.14265</c:v>
                </c:pt>
                <c:pt idx="33">
                  <c:v>0.27212999999999998</c:v>
                </c:pt>
                <c:pt idx="34">
                  <c:v>0.352275</c:v>
                </c:pt>
                <c:pt idx="35">
                  <c:v>1.094441</c:v>
                </c:pt>
                <c:pt idx="36">
                  <c:v>1.66171</c:v>
                </c:pt>
                <c:pt idx="37">
                  <c:v>2.361755</c:v>
                </c:pt>
                <c:pt idx="38">
                  <c:v>3.1485439999999998</c:v>
                </c:pt>
                <c:pt idx="39">
                  <c:v>2.3279869999999998</c:v>
                </c:pt>
                <c:pt idx="40">
                  <c:v>9.7847650000000002</c:v>
                </c:pt>
                <c:pt idx="41">
                  <c:v>15.418864999999901</c:v>
                </c:pt>
                <c:pt idx="42">
                  <c:v>25.237806999999901</c:v>
                </c:pt>
                <c:pt idx="43">
                  <c:v>40.640155999999898</c:v>
                </c:pt>
                <c:pt idx="44">
                  <c:v>65.034515999999599</c:v>
                </c:pt>
                <c:pt idx="45">
                  <c:v>105.905148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21-4A96-BDD1-0207AF2FD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3955599"/>
        <c:axId val="1790600975"/>
      </c:lineChart>
      <c:catAx>
        <c:axId val="172395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0600975"/>
        <c:crosses val="autoZero"/>
        <c:auto val="1"/>
        <c:lblAlgn val="ctr"/>
        <c:lblOffset val="100"/>
        <c:noMultiLvlLbl val="0"/>
      </c:catAx>
      <c:valAx>
        <c:axId val="179060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395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56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6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82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33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4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13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23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8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35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9CB2-B424-4990-A4FF-F1A6D46A8FFD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7EB6-29AB-46B3-8C92-E7DEEE519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31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Automatización de mediciones de energía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696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Scripts’ </a:t>
            </a:r>
            <a:r>
              <a:rPr lang="es-ES" b="1" dirty="0" err="1"/>
              <a:t>Requirements</a:t>
            </a: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431800" y="1439333"/>
            <a:ext cx="8856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IPPET </a:t>
            </a:r>
            <a:r>
              <a:rPr lang="es-ES" dirty="0" err="1"/>
              <a:t>tool</a:t>
            </a:r>
            <a:r>
              <a:rPr lang="es-ES" dirty="0"/>
              <a:t>.</a:t>
            </a:r>
          </a:p>
          <a:p>
            <a:pPr marL="800100" lvl="1" indent="-342900">
              <a:buAutoNum type="arabicPeriod"/>
            </a:pPr>
            <a:r>
              <a:rPr lang="es-ES" dirty="0" err="1"/>
              <a:t>Install</a:t>
            </a:r>
            <a:r>
              <a:rPr lang="es-ES" dirty="0"/>
              <a:t> IPPET.</a:t>
            </a:r>
          </a:p>
          <a:p>
            <a:pPr marL="800100" lvl="1" indent="-342900">
              <a:buAutoNum type="arabicPeriod"/>
            </a:pP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IPPET’s</a:t>
            </a:r>
            <a:r>
              <a:rPr lang="es-ES" dirty="0"/>
              <a:t> </a:t>
            </a:r>
            <a:r>
              <a:rPr lang="es-ES" dirty="0" err="1"/>
              <a:t>directory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in Windows.</a:t>
            </a:r>
          </a:p>
          <a:p>
            <a:pPr marL="800100" lvl="1" indent="-342900">
              <a:buAutoNum type="arabicPeriod"/>
            </a:pPr>
            <a:r>
              <a:rPr lang="es-ES" dirty="0" err="1"/>
              <a:t>Disable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 in Windows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executing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as </a:t>
            </a:r>
            <a:r>
              <a:rPr lang="es-ES" dirty="0" err="1"/>
              <a:t>root</a:t>
            </a:r>
            <a:r>
              <a:rPr lang="es-ES" dirty="0"/>
              <a:t>.</a:t>
            </a:r>
          </a:p>
          <a:p>
            <a:pPr marL="342900" indent="-342900">
              <a:buAutoNum type="arabicPeriod"/>
            </a:pPr>
            <a:r>
              <a:rPr lang="es-ES" dirty="0"/>
              <a:t>Python 3.</a:t>
            </a:r>
          </a:p>
          <a:p>
            <a:pPr marL="800100" lvl="1" indent="-342900">
              <a:buAutoNum type="arabicPeriod"/>
            </a:pPr>
            <a:r>
              <a:rPr lang="es-ES" dirty="0" err="1"/>
              <a:t>Install</a:t>
            </a:r>
            <a:r>
              <a:rPr lang="es-ES" dirty="0"/>
              <a:t> Python.</a:t>
            </a:r>
          </a:p>
          <a:p>
            <a:pPr marL="800100" lvl="1" indent="-342900">
              <a:buAutoNum type="arabicPeriod"/>
            </a:pPr>
            <a:r>
              <a:rPr lang="es-ES" dirty="0" err="1"/>
              <a:t>Add</a:t>
            </a:r>
            <a:r>
              <a:rPr lang="es-ES" dirty="0"/>
              <a:t> Python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in Windows (</a:t>
            </a:r>
            <a:r>
              <a:rPr lang="es-ES" dirty="0" err="1"/>
              <a:t>by</a:t>
            </a:r>
            <a:r>
              <a:rPr lang="es-ES" dirty="0"/>
              <a:t> default).</a:t>
            </a:r>
          </a:p>
          <a:p>
            <a:pPr marL="800100" lvl="1" indent="-342900">
              <a:buAutoNum type="arabicPeriod"/>
            </a:pP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required</a:t>
            </a:r>
            <a:r>
              <a:rPr lang="es-ES" dirty="0"/>
              <a:t> modules </a:t>
            </a:r>
            <a:r>
              <a:rPr lang="es-ES" dirty="0" err="1"/>
              <a:t>with</a:t>
            </a:r>
            <a:r>
              <a:rPr lang="es-ES" dirty="0"/>
              <a:t> PIP </a:t>
            </a:r>
            <a:r>
              <a:rPr lang="es-ES" dirty="0" err="1"/>
              <a:t>tool</a:t>
            </a:r>
            <a:r>
              <a:rPr lang="es-ES" dirty="0"/>
              <a:t> of Python (</a:t>
            </a:r>
            <a:r>
              <a:rPr lang="es-ES" dirty="0" err="1"/>
              <a:t>csv</a:t>
            </a:r>
            <a:r>
              <a:rPr lang="es-ES" dirty="0"/>
              <a:t>,…).</a:t>
            </a:r>
          </a:p>
          <a:p>
            <a:r>
              <a:rPr lang="es-ES" dirty="0"/>
              <a:t>3.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scripts in CMD (as </a:t>
            </a:r>
            <a:r>
              <a:rPr lang="es-ES" dirty="0" err="1"/>
              <a:t>root</a:t>
            </a:r>
            <a:r>
              <a:rPr lang="es-ES" dirty="0"/>
              <a:t> to </a:t>
            </a:r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windows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iteration</a:t>
            </a:r>
            <a:r>
              <a:rPr lang="es-E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7036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JouleMeter</a:t>
            </a:r>
            <a:r>
              <a:rPr lang="es-ES" dirty="0"/>
              <a:t>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61" y="1129982"/>
            <a:ext cx="9533839" cy="42186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62" y="4296433"/>
            <a:ext cx="5864999" cy="24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JouleMeter</a:t>
            </a:r>
            <a:br>
              <a:rPr lang="es-ES" dirty="0"/>
            </a:br>
            <a:r>
              <a:rPr lang="es-ES" dirty="0"/>
              <a:t>(scripts)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49" y="1690688"/>
            <a:ext cx="9890620" cy="29911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00" y="3156426"/>
            <a:ext cx="4589500" cy="363675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830008" y="3251200"/>
            <a:ext cx="5178490" cy="3429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19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</a:t>
            </a:r>
            <a:br>
              <a:rPr lang="es-ES" dirty="0"/>
            </a:br>
            <a:r>
              <a:rPr lang="es-ES" dirty="0"/>
              <a:t>(IPPET)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62" y="4506649"/>
            <a:ext cx="5205238" cy="2351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33500"/>
            <a:ext cx="10279142" cy="43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9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IPPET</a:t>
            </a:r>
            <a:br>
              <a:rPr lang="es-ES" b="1" dirty="0"/>
            </a:br>
            <a:r>
              <a:rPr lang="es-ES" b="1" dirty="0"/>
              <a:t>Script 1: ippetparser.py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69" y="4103915"/>
            <a:ext cx="3685331" cy="250060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830008" y="3657600"/>
            <a:ext cx="5178490" cy="311642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47" y="1427583"/>
            <a:ext cx="10015319" cy="35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IPPET</a:t>
            </a:r>
            <a:br>
              <a:rPr lang="es-ES" b="1" dirty="0"/>
            </a:br>
            <a:r>
              <a:rPr lang="es-ES" b="1" dirty="0"/>
              <a:t>Script 2: ippetlauncher.py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47453" y="3918858"/>
            <a:ext cx="4924548" cy="227667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9" y="1601585"/>
            <a:ext cx="10950222" cy="190805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12333" y="4351867"/>
            <a:ext cx="344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Cada cuánto tiempo realiza IPPET la medición de la Potencia (W).</a:t>
            </a:r>
          </a:p>
          <a:p>
            <a:r>
              <a:rPr lang="es-ES" dirty="0"/>
              <a:t>Se pueden poner decimales.</a:t>
            </a:r>
          </a:p>
        </p:txBody>
      </p:sp>
      <p:cxnSp>
        <p:nvCxnSpPr>
          <p:cNvPr id="12" name="Conector recto de flecha 11"/>
          <p:cNvCxnSpPr>
            <a:cxnSpLocks/>
          </p:cNvCxnSpPr>
          <p:nvPr/>
        </p:nvCxnSpPr>
        <p:spPr>
          <a:xfrm flipH="1">
            <a:off x="2887134" y="3147585"/>
            <a:ext cx="533399" cy="11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13" y="4131350"/>
            <a:ext cx="4738814" cy="19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9" y="1422954"/>
            <a:ext cx="10298814" cy="28226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IPPET</a:t>
            </a:r>
            <a:br>
              <a:rPr lang="es-ES" b="1" dirty="0"/>
            </a:br>
            <a:r>
              <a:rPr lang="es-ES" b="1" dirty="0"/>
              <a:t>Script 3: energymeter.py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690049" y="4483100"/>
            <a:ext cx="5150498" cy="224789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6200" y="3955420"/>
            <a:ext cx="344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Cada cuánto tiempo realiza IPPET la medición de la Potencia (W).</a:t>
            </a:r>
          </a:p>
          <a:p>
            <a:r>
              <a:rPr lang="es-ES" dirty="0"/>
              <a:t>Se pueden poner decimales.</a:t>
            </a:r>
          </a:p>
        </p:txBody>
      </p:sp>
      <p:cxnSp>
        <p:nvCxnSpPr>
          <p:cNvPr id="12" name="Conector recto de flecha 11"/>
          <p:cNvCxnSpPr>
            <a:cxnSpLocks/>
          </p:cNvCxnSpPr>
          <p:nvPr/>
        </p:nvCxnSpPr>
        <p:spPr>
          <a:xfrm flipH="1">
            <a:off x="1614015" y="2893585"/>
            <a:ext cx="1476319" cy="115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138948" y="4937435"/>
            <a:ext cx="344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pruebas a realizar</a:t>
            </a:r>
          </a:p>
        </p:txBody>
      </p:sp>
      <p:cxnSp>
        <p:nvCxnSpPr>
          <p:cNvPr id="13" name="Conector recto de flecha 12"/>
          <p:cNvCxnSpPr>
            <a:cxnSpLocks/>
          </p:cNvCxnSpPr>
          <p:nvPr/>
        </p:nvCxnSpPr>
        <p:spPr>
          <a:xfrm flipH="1">
            <a:off x="3302000" y="3032496"/>
            <a:ext cx="220134" cy="190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570808" y="4123141"/>
            <a:ext cx="307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Fichero dónde se almacenan los resultados del experimento</a:t>
            </a:r>
          </a:p>
        </p:txBody>
      </p:sp>
      <p:cxnSp>
        <p:nvCxnSpPr>
          <p:cNvPr id="17" name="Conector recto de flecha 16"/>
          <p:cNvCxnSpPr>
            <a:cxnSpLocks/>
          </p:cNvCxnSpPr>
          <p:nvPr/>
        </p:nvCxnSpPr>
        <p:spPr>
          <a:xfrm>
            <a:off x="4043101" y="3404143"/>
            <a:ext cx="283366" cy="8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648358" y="2425351"/>
            <a:ext cx="296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Medianas (implementar otras variables estadísticas)</a:t>
            </a:r>
          </a:p>
        </p:txBody>
      </p:sp>
      <p:cxnSp>
        <p:nvCxnSpPr>
          <p:cNvPr id="21" name="Conector recto de flecha 20"/>
          <p:cNvCxnSpPr>
            <a:cxnSpLocks/>
          </p:cNvCxnSpPr>
          <p:nvPr/>
        </p:nvCxnSpPr>
        <p:spPr>
          <a:xfrm flipH="1">
            <a:off x="9364133" y="2439303"/>
            <a:ext cx="127000" cy="68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34" y="4769472"/>
            <a:ext cx="5006699" cy="174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4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IPPET</a:t>
            </a:r>
            <a:br>
              <a:rPr lang="es-ES" b="1" dirty="0"/>
            </a:br>
            <a:r>
              <a:rPr lang="es-ES" b="1" dirty="0"/>
              <a:t>Script 3: usagemodel.py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70" y="1394277"/>
            <a:ext cx="9036563" cy="3296334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82EF63CD-93C2-4D80-B6AC-4136CCB33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207356"/>
              </p:ext>
            </p:extLst>
          </p:nvPr>
        </p:nvGraphicFramePr>
        <p:xfrm>
          <a:off x="423333" y="4788168"/>
          <a:ext cx="3911600" cy="1917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34049D73-A35D-4B8E-95EA-DEE92ABD89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908259"/>
              </p:ext>
            </p:extLst>
          </p:nvPr>
        </p:nvGraphicFramePr>
        <p:xfrm>
          <a:off x="4334932" y="4788168"/>
          <a:ext cx="3860801" cy="191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A0F46D1A-6E1A-478A-9EF5-01F6EF824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16959"/>
              </p:ext>
            </p:extLst>
          </p:nvPr>
        </p:nvGraphicFramePr>
        <p:xfrm>
          <a:off x="8593665" y="4868333"/>
          <a:ext cx="3031067" cy="1727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Conector recto de flecha 7"/>
          <p:cNvCxnSpPr/>
          <p:nvPr/>
        </p:nvCxnSpPr>
        <p:spPr>
          <a:xfrm flipH="1">
            <a:off x="3276600" y="4334933"/>
            <a:ext cx="387773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cxnSpLocks/>
          </p:cNvCxnSpPr>
          <p:nvPr/>
        </p:nvCxnSpPr>
        <p:spPr>
          <a:xfrm flipH="1">
            <a:off x="6667750" y="4343399"/>
            <a:ext cx="486583" cy="5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cxnSpLocks/>
          </p:cNvCxnSpPr>
          <p:nvPr/>
        </p:nvCxnSpPr>
        <p:spPr>
          <a:xfrm>
            <a:off x="7110009" y="4334933"/>
            <a:ext cx="2076324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5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IPPET</a:t>
            </a:r>
            <a:br>
              <a:rPr lang="es-ES" b="1" dirty="0"/>
            </a:br>
            <a:r>
              <a:rPr lang="es-ES" b="1" dirty="0"/>
              <a:t>Scripts’ </a:t>
            </a:r>
            <a:r>
              <a:rPr lang="es-ES" b="1" dirty="0" err="1"/>
              <a:t>dependencies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70" y="1690688"/>
            <a:ext cx="5827459" cy="499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159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Automatización de mediciones de energía</vt:lpstr>
      <vt:lpstr>Herramientas (JouleMeter)</vt:lpstr>
      <vt:lpstr>JouleMeter (scripts)</vt:lpstr>
      <vt:lpstr>Herramientas (IPPET)</vt:lpstr>
      <vt:lpstr>IPPET Script 1: ippetparser.py</vt:lpstr>
      <vt:lpstr>IPPET Script 2: ippetlauncher.py</vt:lpstr>
      <vt:lpstr>IPPET Script 3: energymeter.py</vt:lpstr>
      <vt:lpstr>IPPET Script 3: usagemodel.py</vt:lpstr>
      <vt:lpstr>IPPET Scripts’ dependencies</vt:lpstr>
      <vt:lpstr>Scripts’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Horcas Aguilera</dc:creator>
  <cp:lastModifiedBy>José Miguel Horcas Aguilera</cp:lastModifiedBy>
  <cp:revision>18</cp:revision>
  <dcterms:created xsi:type="dcterms:W3CDTF">2017-01-26T09:23:46Z</dcterms:created>
  <dcterms:modified xsi:type="dcterms:W3CDTF">2017-01-30T12:22:41Z</dcterms:modified>
</cp:coreProperties>
</file>