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7F496B-7FB4-40DD-B647-30E6A5D347CD}">
  <a:tblStyle styleId="{937F496B-7FB4-40DD-B647-30E6A5D34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6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Lato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c0adb36b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c0adb3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c0adb36b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c0adb3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6fa059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6fa05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23aacf3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23aacf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7350ce9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7350ce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c0adb36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c0adb3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7350ce9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7350c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7350ce9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67350ce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c0adb36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c0adb3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23aacf3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23aacf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c0adb36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c0adb3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23aacf3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23aacf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c0adb36b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c0adb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23aacf3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23aacf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Relationship Id="rId4" Type="http://schemas.openxmlformats.org/officeDocument/2006/relationships/image" Target="../media/image10.gif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gif"/><Relationship Id="rId4" Type="http://schemas.openxmlformats.org/officeDocument/2006/relationships/image" Target="../media/image16.gif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Shot Charts to Track NBA Offense</a:t>
            </a:r>
            <a:endParaRPr/>
          </a:p>
        </p:txBody>
      </p:sp>
      <p:sp>
        <p:nvSpPr>
          <p:cNvPr id="83" name="Google Shape;83;p12"/>
          <p:cNvSpPr txBox="1"/>
          <p:nvPr>
            <p:ph idx="4294967295" type="title"/>
          </p:nvPr>
        </p:nvSpPr>
        <p:spPr>
          <a:xfrm>
            <a:off x="262700" y="4097100"/>
            <a:ext cx="8618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 Garrett, James Hyman, and Cameron Mitchell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by Shot Distance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737825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{937F496B-7FB4-40DD-B647-30E6A5D347CD}</a:tableStyleId>
              </a:tblPr>
              <a:tblGrid>
                <a:gridCol w="1080525"/>
                <a:gridCol w="1238500"/>
                <a:gridCol w="1238500"/>
                <a:gridCol w="1238500"/>
              </a:tblGrid>
              <a:tr h="3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Distance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Goal %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per shot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Shot Distance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Less than 8 feet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58.0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2.17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8-16 feet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41.7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11.4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16-24 feet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18.4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24+ feet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36.1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Backcourt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54.2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37850" y="2127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by Shot Location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737825" y="116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{937F496B-7FB4-40DD-B647-30E6A5D347CD}</a:tableStyleId>
              </a:tblPr>
              <a:tblGrid>
                <a:gridCol w="1080525"/>
                <a:gridCol w="1238500"/>
                <a:gridCol w="1238500"/>
                <a:gridCol w="1238500"/>
              </a:tblGrid>
              <a:tr h="3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Location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Goal %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per shot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Shot Distance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Restricted Area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63.4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1.26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Paint (Non-RA)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Mid-Range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0.81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16.07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Left Corner 3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38.9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22.8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Right Corner 3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38.7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Above the Break 3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35.3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25.6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 Court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2.1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55.4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Playoffs v. Non-Playoffs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1410025" y="21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{937F496B-7FB4-40DD-B647-30E6A5D347CD}</a:tableStyleId>
              </a:tblPr>
              <a:tblGrid>
                <a:gridCol w="872525"/>
                <a:gridCol w="1000100"/>
                <a:gridCol w="1000100"/>
                <a:gridCol w="1000100"/>
                <a:gridCol w="1000100"/>
              </a:tblGrid>
              <a:tr h="33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Playoff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Shot Distance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per shot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Shooting Percentage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Shot-Value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No(0)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13.135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1.038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0.456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2.355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Yes(1)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13.337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1.060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0.463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2.366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Visualization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First needed to create court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Used a variety of different </a:t>
            </a:r>
            <a:r>
              <a:rPr lang="en"/>
              <a:t>methods to make shot plots based on number of shots looking at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75" y="2816475"/>
            <a:ext cx="2481825" cy="21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1461450"/>
            <a:ext cx="3768500" cy="35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300" y="1461450"/>
            <a:ext cx="4114001" cy="343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072" y="149725"/>
            <a:ext cx="1559454" cy="12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 Breaker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1461450"/>
            <a:ext cx="3768500" cy="35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609199" y="1527225"/>
            <a:ext cx="4102325" cy="3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072" y="149725"/>
            <a:ext cx="1559454" cy="12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Basketball</a:t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225"/>
            <a:ext cx="3896379" cy="35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100" y="1414225"/>
            <a:ext cx="4028009" cy="35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602" y="208525"/>
            <a:ext cx="1565625" cy="11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Basketball pt. 2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4225"/>
            <a:ext cx="3896379" cy="35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6100" y="1414225"/>
            <a:ext cx="4028009" cy="35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475" y="12"/>
            <a:ext cx="1924100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4294967295" type="ctrTitle"/>
          </p:nvPr>
        </p:nvSpPr>
        <p:spPr>
          <a:xfrm>
            <a:off x="2005650" y="1610850"/>
            <a:ext cx="513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Questions?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Updated as of 12/1/21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Used nba.com/stats API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Used it to pull every shot taken from 2017-18 to present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Took 1 season at a time, then joined them together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0" y="3458375"/>
            <a:ext cx="8603402" cy="16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8341"/>
            <a:ext cx="9143999" cy="209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37850" y="3943175"/>
            <a:ext cx="60345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Also includes X-Y coordinates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034300" y="1583350"/>
            <a:ext cx="7538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Cleaning/Transformation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7850" y="2889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Cleaning/Transformation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37850" y="13233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Transformed data to add point values to each shot as well as shot value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Created year column from game date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Added if each shot was taken by a team that made the playoffs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75" y="3197650"/>
            <a:ext cx="5421476" cy="19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575" y="1642300"/>
            <a:ext cx="1519150" cy="1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Trendsetter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835" r="835" t="0"/>
          <a:stretch/>
        </p:blipFill>
        <p:spPr>
          <a:xfrm>
            <a:off x="737850" y="1461450"/>
            <a:ext cx="3768500" cy="351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2927" l="0" r="0" t="779"/>
          <a:stretch/>
        </p:blipFill>
        <p:spPr>
          <a:xfrm>
            <a:off x="4672300" y="1382525"/>
            <a:ext cx="4113999" cy="35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075" y="81675"/>
            <a:ext cx="1046850" cy="12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by Year Trends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737825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{937F496B-7FB4-40DD-B647-30E6A5D347CD}</a:tableStyleId>
              </a:tblPr>
              <a:tblGrid>
                <a:gridCol w="1080525"/>
                <a:gridCol w="1238500"/>
                <a:gridCol w="1238500"/>
                <a:gridCol w="1238500"/>
                <a:gridCol w="1238500"/>
              </a:tblGrid>
              <a:tr h="3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Season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Goal %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per shot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 of shots are 3’s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Shot Distance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2017-18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45.87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1.040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33.64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13.22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2018-19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46.03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1.043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34.38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13.06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2019-20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45.87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1.049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37.06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13.20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2020-21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46.48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1.070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38.87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13.50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2021-22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46.23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1.067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39.46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13.70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