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8"/>
  </p:notesMasterIdLst>
  <p:sldIdLst>
    <p:sldId id="256" r:id="rId2"/>
    <p:sldId id="257" r:id="rId3"/>
    <p:sldId id="299" r:id="rId4"/>
    <p:sldId id="297" r:id="rId5"/>
    <p:sldId id="298" r:id="rId6"/>
    <p:sldId id="30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67819" autoAdjust="0"/>
  </p:normalViewPr>
  <p:slideViewPr>
    <p:cSldViewPr snapToGrid="0" snapToObjects="1">
      <p:cViewPr varScale="1">
        <p:scale>
          <a:sx n="52" d="100"/>
          <a:sy n="52" d="100"/>
        </p:scale>
        <p:origin x="-22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284F78-7885-4041-8899-3969C86202BC}" type="datetimeFigureOut">
              <a:rPr lang="en-US" smtClean="0"/>
              <a:t>1/25/17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C44D18-1D51-9E44-B2EF-5697FEB7B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869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44D18-1D51-9E44-B2EF-5697FEB7B3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62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44D18-1D51-9E44-B2EF-5697FEB7B3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82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44D18-1D51-9E44-B2EF-5697FEB7B33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82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Burlet</a:t>
            </a:r>
            <a:r>
              <a:rPr lang="en-US" dirty="0" smtClean="0"/>
              <a:t>, </a:t>
            </a:r>
            <a:r>
              <a:rPr lang="en-US" dirty="0" err="1" smtClean="0"/>
              <a:t>cohen</a:t>
            </a:r>
            <a:r>
              <a:rPr lang="en-US" dirty="0" smtClean="0"/>
              <a:t>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44D18-1D51-9E44-B2EF-5697FEB7B33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82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Burlet</a:t>
            </a:r>
            <a:r>
              <a:rPr lang="en-US" dirty="0" smtClean="0"/>
              <a:t>, </a:t>
            </a:r>
            <a:r>
              <a:rPr lang="en-US" dirty="0" err="1" smtClean="0"/>
              <a:t>cohen</a:t>
            </a:r>
            <a:r>
              <a:rPr lang="en-US" dirty="0" smtClean="0"/>
              <a:t>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44D18-1D51-9E44-B2EF-5697FEB7B33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82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Wednesday, January 25,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Wednesday, January 25,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Wednesday, January 25,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Wednesday, January 25,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Wednesday, January 25,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Wednesday, January 25, 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Wednesday, January 25, 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Wednesday, January 25, 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Wednesday, January 25, 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Wednesday, January 25, 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Wednesday, January 25, 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Wednesday, January 25, 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smtClean="0">
                <a:latin typeface="Arial"/>
                <a:cs typeface="Arial"/>
              </a:rPr>
              <a:t>Unsupervised Guitar Tab </a:t>
            </a:r>
            <a:r>
              <a:rPr lang="en-US" cap="none" dirty="0" smtClean="0">
                <a:latin typeface="Arial"/>
                <a:cs typeface="Arial"/>
              </a:rPr>
              <a:t>Transcription</a:t>
            </a:r>
            <a:endParaRPr lang="en-US" cap="none" dirty="0"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M.S. Thesis </a:t>
            </a:r>
            <a:r>
              <a:rPr lang="en-US" dirty="0" smtClean="0"/>
              <a:t>Proposal</a:t>
            </a:r>
          </a:p>
          <a:p>
            <a:r>
              <a:rPr lang="en-US" dirty="0" smtClean="0"/>
              <a:t>Music &amp; Tech seminar MM/DD/YY</a:t>
            </a:r>
          </a:p>
          <a:p>
            <a:r>
              <a:rPr lang="en-US" dirty="0" smtClean="0"/>
              <a:t>Jonathan Michelson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229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Description &amp; Motivation</a:t>
            </a:r>
          </a:p>
          <a:p>
            <a:r>
              <a:rPr lang="en-US" dirty="0" smtClean="0"/>
              <a:t>Existing Work</a:t>
            </a:r>
            <a:endParaRPr lang="en-US" dirty="0"/>
          </a:p>
          <a:p>
            <a:r>
              <a:rPr lang="en-US" dirty="0" smtClean="0"/>
              <a:t>My Idea</a:t>
            </a:r>
          </a:p>
          <a:p>
            <a:r>
              <a:rPr lang="en-US" dirty="0" smtClean="0"/>
              <a:t>Experiments I’ll conduct, what I think they’ll show</a:t>
            </a:r>
          </a:p>
          <a:p>
            <a:r>
              <a:rPr lang="en-US" dirty="0" smtClean="0"/>
              <a:t>Evaluation/completion measures</a:t>
            </a:r>
          </a:p>
        </p:txBody>
      </p:sp>
    </p:spTree>
    <p:extLst>
      <p:ext uri="{BB962C8B-B14F-4D97-AF65-F5344CB8AC3E}">
        <p14:creationId xmlns:p14="http://schemas.microsoft.com/office/powerpoint/2010/main" val="1295637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Effects/processing</a:t>
            </a:r>
          </a:p>
          <a:p>
            <a:pPr lvl="2"/>
            <a:r>
              <a:rPr lang="en-US" dirty="0" smtClean="0"/>
              <a:t>Stein 2010</a:t>
            </a:r>
          </a:p>
          <a:p>
            <a:pPr lvl="1"/>
            <a:r>
              <a:rPr lang="en-US" dirty="0" err="1" smtClean="0"/>
              <a:t>Inharmonicity</a:t>
            </a:r>
            <a:endParaRPr lang="en-US" dirty="0" smtClean="0"/>
          </a:p>
          <a:p>
            <a:pPr lvl="2"/>
            <a:r>
              <a:rPr lang="en-US" dirty="0" err="1" smtClean="0"/>
              <a:t>Barbancho</a:t>
            </a:r>
            <a:r>
              <a:rPr lang="en-US" dirty="0"/>
              <a:t> </a:t>
            </a:r>
            <a:r>
              <a:rPr lang="en-US" dirty="0" smtClean="0"/>
              <a:t>2008, </a:t>
            </a:r>
            <a:r>
              <a:rPr lang="en-US" dirty="0" err="1" smtClean="0"/>
              <a:t>Rauhala</a:t>
            </a:r>
            <a:r>
              <a:rPr lang="en-US" dirty="0" smtClean="0"/>
              <a:t> </a:t>
            </a:r>
            <a:r>
              <a:rPr lang="en-US" dirty="0" smtClean="0"/>
              <a:t>2007, </a:t>
            </a:r>
            <a:r>
              <a:rPr lang="en-US" dirty="0" err="1" smtClean="0"/>
              <a:t>Galembo</a:t>
            </a:r>
            <a:r>
              <a:rPr lang="en-US" dirty="0" smtClean="0"/>
              <a:t> 1999</a:t>
            </a:r>
            <a:endParaRPr lang="en-US" dirty="0" smtClean="0"/>
          </a:p>
          <a:p>
            <a:pPr lvl="1"/>
            <a:r>
              <a:rPr lang="en-US" dirty="0" smtClean="0"/>
              <a:t>NT spectrum</a:t>
            </a:r>
          </a:p>
          <a:p>
            <a:pPr lvl="2"/>
            <a:r>
              <a:rPr lang="en-US" dirty="0" err="1" smtClean="0"/>
              <a:t>Fragoulis</a:t>
            </a:r>
            <a:r>
              <a:rPr lang="en-US" dirty="0" smtClean="0"/>
              <a:t> 2006,</a:t>
            </a:r>
          </a:p>
          <a:p>
            <a:pPr lvl="1"/>
            <a:r>
              <a:rPr lang="en-US" dirty="0" smtClean="0"/>
              <a:t>Playing style</a:t>
            </a:r>
          </a:p>
          <a:p>
            <a:pPr lvl="2"/>
            <a:r>
              <a:rPr lang="en-US" dirty="0" err="1" smtClean="0"/>
              <a:t>Abesser</a:t>
            </a:r>
            <a:r>
              <a:rPr lang="en-US" dirty="0" smtClean="0"/>
              <a:t> 2010</a:t>
            </a:r>
          </a:p>
          <a:p>
            <a:pPr lvl="1"/>
            <a:r>
              <a:rPr lang="en-US" dirty="0" smtClean="0"/>
              <a:t>Plucking point</a:t>
            </a:r>
          </a:p>
          <a:p>
            <a:pPr lvl="2"/>
            <a:r>
              <a:rPr lang="en-US" dirty="0" err="1" smtClean="0"/>
              <a:t>Abesser</a:t>
            </a:r>
            <a:r>
              <a:rPr lang="en-US" dirty="0" smtClean="0"/>
              <a:t> 2010, </a:t>
            </a:r>
            <a:r>
              <a:rPr lang="en-US" dirty="0" err="1" smtClean="0"/>
              <a:t>Traube</a:t>
            </a:r>
            <a:r>
              <a:rPr lang="en-US" dirty="0" smtClean="0"/>
              <a:t> 2004, </a:t>
            </a:r>
            <a:r>
              <a:rPr lang="en-US" dirty="0" err="1" smtClean="0"/>
              <a:t>Penttinen</a:t>
            </a:r>
            <a:r>
              <a:rPr lang="en-US" dirty="0" smtClean="0"/>
              <a:t> 2005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Existing work: guitar </a:t>
            </a:r>
            <a:r>
              <a:rPr lang="en-US" dirty="0" err="1" smtClean="0"/>
              <a:t>param</a:t>
            </a:r>
            <a:r>
              <a:rPr lang="en-US" dirty="0"/>
              <a:t> </a:t>
            </a:r>
            <a:r>
              <a:rPr lang="en-US" dirty="0" smtClean="0"/>
              <a:t>extraction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89465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V</a:t>
            </a:r>
            <a:r>
              <a:rPr lang="en-US" dirty="0" smtClean="0"/>
              <a:t>alid and high-quality tabs, though not necessarily exact!</a:t>
            </a:r>
          </a:p>
          <a:p>
            <a:pPr lvl="1"/>
            <a:r>
              <a:rPr lang="en-US" dirty="0" smtClean="0"/>
              <a:t>From music score:</a:t>
            </a:r>
            <a:endParaRPr lang="en-US" dirty="0" smtClean="0"/>
          </a:p>
          <a:p>
            <a:pPr lvl="2"/>
            <a:r>
              <a:rPr lang="en-US" dirty="0" smtClean="0"/>
              <a:t>Gagnon – NN, hand positions</a:t>
            </a:r>
          </a:p>
          <a:p>
            <a:pPr lvl="2"/>
            <a:r>
              <a:rPr lang="en-US" dirty="0" err="1" smtClean="0"/>
              <a:t>Radicioni</a:t>
            </a:r>
            <a:r>
              <a:rPr lang="en-US" dirty="0" smtClean="0"/>
              <a:t> 2005 – graph search</a:t>
            </a:r>
          </a:p>
          <a:p>
            <a:pPr lvl="2"/>
            <a:r>
              <a:rPr lang="en-US" dirty="0" err="1"/>
              <a:t>R</a:t>
            </a:r>
            <a:r>
              <a:rPr lang="en-US" dirty="0" err="1" smtClean="0"/>
              <a:t>adisavljevic</a:t>
            </a:r>
            <a:r>
              <a:rPr lang="en-US" dirty="0" smtClean="0"/>
              <a:t> 2004 – path difference  learning</a:t>
            </a:r>
          </a:p>
          <a:p>
            <a:pPr lvl="2"/>
            <a:r>
              <a:rPr lang="en-US" dirty="0" err="1" smtClean="0"/>
              <a:t>Tuohy</a:t>
            </a:r>
            <a:r>
              <a:rPr lang="en-US" dirty="0" smtClean="0"/>
              <a:t> – GA, NN </a:t>
            </a:r>
          </a:p>
          <a:p>
            <a:pPr lvl="1"/>
            <a:r>
              <a:rPr lang="en-US" dirty="0" smtClean="0"/>
              <a:t>From audio:</a:t>
            </a:r>
          </a:p>
          <a:p>
            <a:pPr lvl="2"/>
            <a:r>
              <a:rPr lang="en-US" dirty="0" err="1" smtClean="0"/>
              <a:t>Burlet</a:t>
            </a:r>
            <a:r>
              <a:rPr lang="en-US" dirty="0" smtClean="0"/>
              <a:t> 2013 – polyphonic transcription </a:t>
            </a:r>
            <a:r>
              <a:rPr lang="en-US" dirty="0" smtClean="0">
                <a:sym typeface="Wingdings"/>
              </a:rPr>
              <a:t> optimal path in directed graph</a:t>
            </a:r>
            <a:endParaRPr lang="en-US" dirty="0" smtClean="0"/>
          </a:p>
          <a:p>
            <a:pPr lvl="2"/>
            <a:r>
              <a:rPr lang="en-US" dirty="0" err="1" smtClean="0"/>
              <a:t>Yazawa</a:t>
            </a:r>
            <a:r>
              <a:rPr lang="en-US" dirty="0" smtClean="0"/>
              <a:t> </a:t>
            </a:r>
            <a:r>
              <a:rPr lang="en-US" dirty="0"/>
              <a:t>– LHA, filtering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Existing work: tablature </a:t>
            </a:r>
            <a:r>
              <a:rPr lang="en-US" i="1" dirty="0" smtClean="0"/>
              <a:t>generation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541987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E</a:t>
            </a:r>
            <a:r>
              <a:rPr lang="en-US" dirty="0" smtClean="0"/>
              <a:t>xact string-fret combo! Sometimes, various constraints.</a:t>
            </a:r>
          </a:p>
          <a:p>
            <a:pPr lvl="1"/>
            <a:r>
              <a:rPr lang="en-US" dirty="0" smtClean="0"/>
              <a:t>Physical</a:t>
            </a:r>
          </a:p>
          <a:p>
            <a:pPr lvl="2"/>
            <a:r>
              <a:rPr lang="en-US" dirty="0" smtClean="0"/>
              <a:t>O’Grady 2009</a:t>
            </a:r>
          </a:p>
          <a:p>
            <a:pPr lvl="1"/>
            <a:r>
              <a:rPr lang="en-US" dirty="0" smtClean="0"/>
              <a:t>Video</a:t>
            </a:r>
          </a:p>
          <a:p>
            <a:pPr lvl="2"/>
            <a:r>
              <a:rPr lang="en-US" dirty="0" err="1" smtClean="0"/>
              <a:t>Paleari</a:t>
            </a:r>
            <a:r>
              <a:rPr lang="en-US" dirty="0" smtClean="0"/>
              <a:t> 2008, </a:t>
            </a:r>
            <a:r>
              <a:rPr lang="en-US" dirty="0" err="1" smtClean="0"/>
              <a:t>Kerdvibulvech</a:t>
            </a:r>
            <a:r>
              <a:rPr lang="en-US" dirty="0" smtClean="0"/>
              <a:t> 2007, Burns 2006</a:t>
            </a:r>
          </a:p>
          <a:p>
            <a:pPr lvl="1"/>
            <a:r>
              <a:rPr lang="en-US" dirty="0" smtClean="0"/>
              <a:t>Audio</a:t>
            </a:r>
          </a:p>
          <a:p>
            <a:pPr lvl="2"/>
            <a:r>
              <a:rPr lang="en-US" dirty="0" err="1" smtClean="0"/>
              <a:t>Barbancho</a:t>
            </a:r>
            <a:r>
              <a:rPr lang="en-US" dirty="0" smtClean="0"/>
              <a:t> 2012, 2012, 2009</a:t>
            </a:r>
          </a:p>
          <a:p>
            <a:pPr lvl="2"/>
            <a:r>
              <a:rPr lang="en-US" dirty="0" err="1" smtClean="0"/>
              <a:t>Kehling</a:t>
            </a:r>
            <a:r>
              <a:rPr lang="en-US" dirty="0" smtClean="0"/>
              <a:t> 2014, </a:t>
            </a:r>
            <a:r>
              <a:rPr lang="en-US" dirty="0" err="1" smtClean="0"/>
              <a:t>Abesser</a:t>
            </a:r>
            <a:r>
              <a:rPr lang="en-US" dirty="0" smtClean="0"/>
              <a:t> 2013, </a:t>
            </a:r>
            <a:r>
              <a:rPr lang="en-US" dirty="0" err="1" smtClean="0"/>
              <a:t>Dittmar</a:t>
            </a:r>
            <a:r>
              <a:rPr lang="en-US" dirty="0" smtClean="0"/>
              <a:t> 2012</a:t>
            </a:r>
          </a:p>
          <a:p>
            <a:pPr lvl="2"/>
            <a:r>
              <a:rPr lang="en-US" dirty="0" smtClean="0"/>
              <a:t>A priori / training knowledge required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Existing work: tablature </a:t>
            </a:r>
            <a:r>
              <a:rPr lang="en-US" i="1" dirty="0" smtClean="0"/>
              <a:t>transcription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11054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 smtClean="0"/>
              <a:t>Tabify</a:t>
            </a:r>
            <a:endParaRPr lang="en-US" dirty="0" smtClean="0"/>
          </a:p>
          <a:p>
            <a:pPr lvl="1"/>
            <a:r>
              <a:rPr lang="en-US" dirty="0" err="1" smtClean="0"/>
              <a:t>Yousician</a:t>
            </a:r>
            <a:endParaRPr lang="en-US" dirty="0" smtClean="0"/>
          </a:p>
          <a:p>
            <a:pPr lvl="1"/>
            <a:r>
              <a:rPr lang="en-US" dirty="0" smtClean="0"/>
              <a:t>Guitar Pro</a:t>
            </a:r>
          </a:p>
          <a:p>
            <a:pPr lvl="1"/>
            <a:r>
              <a:rPr lang="en-US" dirty="0" smtClean="0"/>
              <a:t>Adobe Audition??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Existing work: commercial apps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25073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4843</TotalTime>
  <Words>217</Words>
  <Application>Microsoft Macintosh PowerPoint</Application>
  <PresentationFormat>On-screen Show (4:3)</PresentationFormat>
  <Paragraphs>53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Clarity</vt:lpstr>
      <vt:lpstr>Unsupervised Guitar Tab Transcription</vt:lpstr>
      <vt:lpstr>Agenda</vt:lpstr>
      <vt:lpstr>Existing work: guitar param extraction</vt:lpstr>
      <vt:lpstr>Existing work: tablature generation</vt:lpstr>
      <vt:lpstr>Existing work: tablature transcription</vt:lpstr>
      <vt:lpstr>Existing work: commercial apps</vt:lpstr>
    </vt:vector>
  </TitlesOfParts>
  <Company>Student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tutorial: real-time reverb calculation</dc:title>
  <dc:creator>Jonathan Michelson</dc:creator>
  <cp:lastModifiedBy>Jonathan Michelson</cp:lastModifiedBy>
  <cp:revision>124</cp:revision>
  <dcterms:created xsi:type="dcterms:W3CDTF">2015-10-30T16:44:03Z</dcterms:created>
  <dcterms:modified xsi:type="dcterms:W3CDTF">2017-01-25T18:17:08Z</dcterms:modified>
</cp:coreProperties>
</file>