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notesMasterIdLst>
    <p:notesMasterId r:id="rId5"/>
  </p:notesMasterIdLst>
  <p:sldIdLst>
    <p:sldId id="256" r:id="rId2"/>
    <p:sldId id="257" r:id="rId3"/>
    <p:sldId id="297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53" autoAdjust="0"/>
    <p:restoredTop sz="67819" autoAdjust="0"/>
  </p:normalViewPr>
  <p:slideViewPr>
    <p:cSldViewPr snapToGrid="0" snapToObjects="1">
      <p:cViewPr varScale="1">
        <p:scale>
          <a:sx n="52" d="100"/>
          <a:sy n="52" d="100"/>
        </p:scale>
        <p:origin x="-223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284F78-7885-4041-8899-3969C86202BC}" type="datetimeFigureOut">
              <a:rPr lang="en-US" smtClean="0"/>
              <a:t>1/21/17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C44D18-1D51-9E44-B2EF-5697FEB7B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8695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C44D18-1D51-9E44-B2EF-5697FEB7B33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6624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C44D18-1D51-9E44-B2EF-5697FEB7B33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4824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t>Saturday, January 21, 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Saturday, January 21, 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t>Saturday, January 21, 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Saturday, January 21, 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t>Saturday, January 21, 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t>Saturday, January 21, 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t>Saturday, January 21, 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Saturday, January 21, 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Saturday, January 21, 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t>Saturday, January 21, 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t>Saturday, January 21, 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  <a:t>Saturday, January 21, 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cap="none" dirty="0" smtClean="0">
                <a:latin typeface="Arial"/>
                <a:cs typeface="Arial"/>
              </a:rPr>
              <a:t>Blind </a:t>
            </a:r>
            <a:r>
              <a:rPr lang="en-US" cap="none" dirty="0" err="1" smtClean="0">
                <a:latin typeface="Arial"/>
                <a:cs typeface="Arial"/>
              </a:rPr>
              <a:t>Inharmonicity</a:t>
            </a:r>
            <a:r>
              <a:rPr lang="en-US" cap="none" dirty="0" smtClean="0">
                <a:latin typeface="Arial"/>
                <a:cs typeface="Arial"/>
              </a:rPr>
              <a:t>-Based Auto Tab Generation</a:t>
            </a:r>
            <a:endParaRPr lang="en-US" cap="none" dirty="0">
              <a:latin typeface="Arial"/>
              <a:cs typeface="Arial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M.S. Thesis </a:t>
            </a:r>
            <a:r>
              <a:rPr lang="en-US" dirty="0" smtClean="0"/>
              <a:t>Proposal</a:t>
            </a:r>
          </a:p>
          <a:p>
            <a:r>
              <a:rPr lang="en-US" dirty="0" smtClean="0"/>
              <a:t>Music &amp; Tech s</a:t>
            </a:r>
            <a:r>
              <a:rPr lang="en-US" dirty="0" smtClean="0"/>
              <a:t>eminar MM/DD/YY</a:t>
            </a:r>
            <a:endParaRPr lang="en-US" dirty="0" smtClean="0"/>
          </a:p>
          <a:p>
            <a:r>
              <a:rPr lang="en-US" dirty="0" smtClean="0"/>
              <a:t>Jonathan Michelson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2294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 Description &amp; Motivation</a:t>
            </a:r>
            <a:endParaRPr lang="en-US" dirty="0" smtClean="0"/>
          </a:p>
          <a:p>
            <a:r>
              <a:rPr lang="en-US" dirty="0" smtClean="0"/>
              <a:t>Existing Work</a:t>
            </a:r>
            <a:endParaRPr lang="en-US" dirty="0"/>
          </a:p>
          <a:p>
            <a:r>
              <a:rPr lang="en-US" dirty="0" smtClean="0"/>
              <a:t>My Idea</a:t>
            </a:r>
            <a:endParaRPr lang="en-US" dirty="0" smtClean="0"/>
          </a:p>
          <a:p>
            <a:r>
              <a:rPr lang="en-US" dirty="0" smtClean="0"/>
              <a:t>Experiments I’ll conduct, what I think they’ll show</a:t>
            </a:r>
            <a:endParaRPr lang="en-US" dirty="0" smtClean="0"/>
          </a:p>
          <a:p>
            <a:r>
              <a:rPr lang="en-US" dirty="0" smtClean="0"/>
              <a:t>Evaluation/completion measures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956377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Physical</a:t>
            </a:r>
          </a:p>
          <a:p>
            <a:pPr lvl="1"/>
            <a:r>
              <a:rPr lang="en-US" dirty="0" smtClean="0"/>
              <a:t>Music score</a:t>
            </a:r>
          </a:p>
          <a:p>
            <a:pPr lvl="1"/>
            <a:r>
              <a:rPr lang="en-US" dirty="0" smtClean="0"/>
              <a:t>Video</a:t>
            </a:r>
          </a:p>
          <a:p>
            <a:pPr lvl="1"/>
            <a:r>
              <a:rPr lang="en-US" dirty="0" smtClean="0"/>
              <a:t>Audio</a:t>
            </a:r>
          </a:p>
          <a:p>
            <a:pPr lvl="2"/>
            <a:r>
              <a:rPr lang="en-US" dirty="0" err="1" smtClean="0"/>
              <a:t>Inharmonicity</a:t>
            </a:r>
            <a:r>
              <a:rPr lang="en-US" dirty="0" smtClean="0"/>
              <a:t>-based</a:t>
            </a:r>
          </a:p>
          <a:p>
            <a:pPr lvl="2"/>
            <a:r>
              <a:rPr lang="en-US" dirty="0" smtClean="0"/>
              <a:t>Multi-feature learning/classification</a:t>
            </a:r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Literature: string-fret determination methods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9875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4639</TotalTime>
  <Words>67</Words>
  <Application>Microsoft Macintosh PowerPoint</Application>
  <PresentationFormat>On-screen Show (4:3)</PresentationFormat>
  <Paragraphs>19</Paragraphs>
  <Slides>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Clarity</vt:lpstr>
      <vt:lpstr>Blind Inharmonicity-Based Auto Tab Generation</vt:lpstr>
      <vt:lpstr>Agenda</vt:lpstr>
      <vt:lpstr>Literature: string-fret determination methods</vt:lpstr>
    </vt:vector>
  </TitlesOfParts>
  <Company>Student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tutorial: real-time reverb calculation</dc:title>
  <dc:creator>Jonathan Michelson</dc:creator>
  <cp:lastModifiedBy>Jonathan Michelson</cp:lastModifiedBy>
  <cp:revision>92</cp:revision>
  <dcterms:created xsi:type="dcterms:W3CDTF">2015-10-30T16:44:03Z</dcterms:created>
  <dcterms:modified xsi:type="dcterms:W3CDTF">2017-01-21T22:40:20Z</dcterms:modified>
</cp:coreProperties>
</file>