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"/>
  </p:notesMasterIdLst>
  <p:sldIdLst>
    <p:sldId id="256" r:id="rId2"/>
    <p:sldId id="257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67819" autoAdjust="0"/>
  </p:normalViewPr>
  <p:slideViewPr>
    <p:cSldViewPr snapToGrid="0" snapToObjects="1">
      <p:cViewPr varScale="1">
        <p:scale>
          <a:sx n="53" d="100"/>
          <a:sy n="53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January 21,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Blind </a:t>
            </a:r>
            <a:r>
              <a:rPr lang="en-US" cap="none" dirty="0" err="1" smtClean="0">
                <a:latin typeface="Arial"/>
                <a:cs typeface="Arial"/>
              </a:rPr>
              <a:t>Inharmonicity</a:t>
            </a:r>
            <a:r>
              <a:rPr lang="en-US" cap="none" dirty="0" smtClean="0">
                <a:latin typeface="Arial"/>
                <a:cs typeface="Arial"/>
              </a:rPr>
              <a:t>-Based Auto Tab Generation</a:t>
            </a: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Thesis Proposal</a:t>
            </a:r>
          </a:p>
          <a:p>
            <a:r>
              <a:rPr lang="en-US" dirty="0" smtClean="0"/>
              <a:t>Music &amp; Tech s</a:t>
            </a:r>
            <a:r>
              <a:rPr lang="en-US" dirty="0" smtClean="0"/>
              <a:t>eminar MM/DD/YY</a:t>
            </a:r>
            <a:endParaRPr lang="en-US" dirty="0" smtClean="0"/>
          </a:p>
          <a:p>
            <a:r>
              <a:rPr lang="en-US" dirty="0" smtClean="0"/>
              <a:t>Jonathan Michelson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 &amp; Motivation</a:t>
            </a:r>
            <a:endParaRPr lang="en-US" dirty="0" smtClean="0"/>
          </a:p>
          <a:p>
            <a:r>
              <a:rPr lang="en-US" dirty="0" smtClean="0"/>
              <a:t>Existing Work</a:t>
            </a:r>
            <a:endParaRPr lang="en-US" dirty="0"/>
          </a:p>
          <a:p>
            <a:r>
              <a:rPr lang="en-US" dirty="0" smtClean="0"/>
              <a:t>My Idea</a:t>
            </a:r>
            <a:endParaRPr lang="en-US" dirty="0" smtClean="0"/>
          </a:p>
          <a:p>
            <a:r>
              <a:rPr lang="en-US" dirty="0" smtClean="0"/>
              <a:t>Experiments I’ll conduct, what I think they’ll show</a:t>
            </a:r>
            <a:endParaRPr lang="en-US" dirty="0" smtClean="0"/>
          </a:p>
          <a:p>
            <a:r>
              <a:rPr lang="en-US" dirty="0" smtClean="0"/>
              <a:t>Evaluation/completion measures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Music score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Audio</a:t>
            </a:r>
          </a:p>
          <a:p>
            <a:pPr lvl="2"/>
            <a:r>
              <a:rPr lang="en-US" dirty="0" err="1" smtClean="0"/>
              <a:t>Inharmonicity</a:t>
            </a:r>
            <a:r>
              <a:rPr lang="en-US" dirty="0" smtClean="0"/>
              <a:t>-based</a:t>
            </a:r>
          </a:p>
          <a:p>
            <a:pPr lvl="2"/>
            <a:r>
              <a:rPr lang="en-US" dirty="0" smtClean="0"/>
              <a:t>Multi-feature learning/classification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Literature: string-fret determination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4634</TotalTime>
  <Words>65</Words>
  <Application>Microsoft Macintosh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Blind Inharmonicity-Based Auto Tab Generation</vt:lpstr>
      <vt:lpstr>Agenda</vt:lpstr>
      <vt:lpstr>Literature: string-fret determination methods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91</cp:revision>
  <dcterms:created xsi:type="dcterms:W3CDTF">2015-10-30T16:44:03Z</dcterms:created>
  <dcterms:modified xsi:type="dcterms:W3CDTF">2017-01-21T22:35:13Z</dcterms:modified>
</cp:coreProperties>
</file>