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8833-B1B4-0545-8C8B-E4F56E1BF527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646085" y="-41356"/>
            <a:ext cx="5006079" cy="5807579"/>
            <a:chOff x="2971457" y="383778"/>
            <a:chExt cx="5006079" cy="5807579"/>
          </a:xfrm>
        </p:grpSpPr>
        <p:grpSp>
          <p:nvGrpSpPr>
            <p:cNvPr id="8" name="Group 7"/>
            <p:cNvGrpSpPr/>
            <p:nvPr/>
          </p:nvGrpSpPr>
          <p:grpSpPr>
            <a:xfrm>
              <a:off x="3231051" y="383778"/>
              <a:ext cx="2014349" cy="692776"/>
              <a:chOff x="2363900" y="1731939"/>
              <a:chExt cx="1695826" cy="865970"/>
            </a:xfrm>
          </p:grpSpPr>
          <p:sp>
            <p:nvSpPr>
              <p:cNvPr id="6" name="Process 5"/>
              <p:cNvSpPr/>
              <p:nvPr/>
            </p:nvSpPr>
            <p:spPr>
              <a:xfrm>
                <a:off x="2363900" y="1731939"/>
                <a:ext cx="1695826" cy="86597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40019" y="1934682"/>
                <a:ext cx="1213016" cy="42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β estimation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971457" y="2434114"/>
              <a:ext cx="2533495" cy="1279183"/>
              <a:chOff x="3243064" y="4013932"/>
              <a:chExt cx="2033590" cy="971913"/>
            </a:xfrm>
          </p:grpSpPr>
          <p:sp>
            <p:nvSpPr>
              <p:cNvPr id="24" name="Decision 23"/>
              <p:cNvSpPr/>
              <p:nvPr/>
            </p:nvSpPr>
            <p:spPr>
              <a:xfrm>
                <a:off x="3243064" y="4013932"/>
                <a:ext cx="2033590" cy="97191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3088" y="4243300"/>
                <a:ext cx="1465386" cy="444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Evaluation guitar alternately tuned?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1791698"/>
                </p:ext>
              </p:extLst>
            </p:nvPr>
          </p:nvGraphicFramePr>
          <p:xfrm>
            <a:off x="4514850" y="2829236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3" imgW="114300" imgH="165100" progId="Equation.3">
                    <p:embed/>
                  </p:oleObj>
                </mc:Choice>
                <mc:Fallback>
                  <p:oleObj name="Equation" r:id="rId3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2829236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3136283" y="1409912"/>
              <a:ext cx="2110546" cy="692776"/>
              <a:chOff x="3134855" y="1246780"/>
              <a:chExt cx="2110546" cy="692776"/>
            </a:xfrm>
          </p:grpSpPr>
          <p:sp>
            <p:nvSpPr>
              <p:cNvPr id="19" name="Process 18"/>
              <p:cNvSpPr/>
              <p:nvPr/>
            </p:nvSpPr>
            <p:spPr>
              <a:xfrm>
                <a:off x="3231052" y="1246780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34855" y="1270390"/>
                <a:ext cx="20335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/>
                    <a:cs typeface="Times New Roman"/>
                  </a:rPr>
                  <a:t>Learn log</a:t>
                </a:r>
                <a:r>
                  <a:rPr lang="en-US" sz="1600" baseline="-25000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β trajectories,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4243620" y="1070264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243620" y="2102688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50" idx="0"/>
            </p:cNvCxnSpPr>
            <p:nvPr/>
          </p:nvCxnSpPr>
          <p:spPr>
            <a:xfrm>
              <a:off x="4238205" y="3713297"/>
              <a:ext cx="5415" cy="7448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6" idx="0"/>
            </p:cNvCxnSpPr>
            <p:nvPr/>
          </p:nvCxnSpPr>
          <p:spPr>
            <a:xfrm>
              <a:off x="6970362" y="3073706"/>
              <a:ext cx="0" cy="46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3"/>
            </p:cNvCxnSpPr>
            <p:nvPr/>
          </p:nvCxnSpPr>
          <p:spPr>
            <a:xfrm>
              <a:off x="5504952" y="3073706"/>
              <a:ext cx="1457804" cy="1439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15742" y="2717552"/>
              <a:ext cx="48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Yes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2216" y="3622207"/>
              <a:ext cx="435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No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963187" y="3543703"/>
              <a:ext cx="2014349" cy="692776"/>
              <a:chOff x="3231052" y="895096"/>
              <a:chExt cx="2014349" cy="692776"/>
            </a:xfrm>
          </p:grpSpPr>
          <p:sp>
            <p:nvSpPr>
              <p:cNvPr id="16" name="Process 15"/>
              <p:cNvSpPr/>
              <p:nvPr/>
            </p:nvSpPr>
            <p:spPr>
              <a:xfrm>
                <a:off x="3231052" y="895096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25796" y="1065023"/>
                <a:ext cx="1276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Compensate 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236445" y="4458105"/>
              <a:ext cx="2018880" cy="692776"/>
              <a:chOff x="3231052" y="641102"/>
              <a:chExt cx="2018880" cy="692776"/>
            </a:xfrm>
          </p:grpSpPr>
          <p:sp>
            <p:nvSpPr>
              <p:cNvPr id="50" name="Process 49"/>
              <p:cNvSpPr/>
              <p:nvPr/>
            </p:nvSpPr>
            <p:spPr>
              <a:xfrm>
                <a:off x="3231052" y="641102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43043" y="818266"/>
                <a:ext cx="1906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String classification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54" name="Straight Connector 53"/>
            <p:cNvCxnSpPr>
              <a:endCxn id="16" idx="2"/>
            </p:cNvCxnSpPr>
            <p:nvPr/>
          </p:nvCxnSpPr>
          <p:spPr>
            <a:xfrm flipV="1">
              <a:off x="6970362" y="4236479"/>
              <a:ext cx="0" cy="5680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0" idx="3"/>
            </p:cNvCxnSpPr>
            <p:nvPr/>
          </p:nvCxnSpPr>
          <p:spPr>
            <a:xfrm flipH="1">
              <a:off x="5250794" y="4804493"/>
              <a:ext cx="1711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231051" y="5498581"/>
              <a:ext cx="2058984" cy="692776"/>
              <a:chOff x="3231052" y="631852"/>
              <a:chExt cx="2058984" cy="692776"/>
            </a:xfrm>
          </p:grpSpPr>
          <p:sp>
            <p:nvSpPr>
              <p:cNvPr id="66" name="Process 65"/>
              <p:cNvSpPr/>
              <p:nvPr/>
            </p:nvSpPr>
            <p:spPr>
              <a:xfrm>
                <a:off x="3231052" y="631852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83147" y="711322"/>
                <a:ext cx="19068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Tablature conversion and refinement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4243620" y="5141631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 descr="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33" y="3334109"/>
            <a:ext cx="256032" cy="268224"/>
          </a:xfrm>
          <a:prstGeom prst="rect">
            <a:avLst/>
          </a:prstGeom>
        </p:spPr>
      </p:pic>
      <p:pic>
        <p:nvPicPr>
          <p:cNvPr id="80" name="Picture 79" descr="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30" y="1299736"/>
            <a:ext cx="256032" cy="2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Michelson</dc:creator>
  <cp:lastModifiedBy>Jonathan Michelson</cp:lastModifiedBy>
  <cp:revision>8</cp:revision>
  <dcterms:created xsi:type="dcterms:W3CDTF">2017-06-17T17:10:40Z</dcterms:created>
  <dcterms:modified xsi:type="dcterms:W3CDTF">2017-06-17T21:04:12Z</dcterms:modified>
</cp:coreProperties>
</file>