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Microsoft_Equation1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60" y="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AAAF4-C58C-AE44-8633-B43DD59344F9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20A06-05FA-3144-BADC-EE39234C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2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0A06-05FA-3144-BADC-EE39234CA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5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3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0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5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0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2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9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C8833-B1B4-0545-8C8B-E4F56E1BF527}" type="datetimeFigureOut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7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2646085" y="-41356"/>
            <a:ext cx="5006079" cy="5807579"/>
            <a:chOff x="2646085" y="-41356"/>
            <a:chExt cx="5006079" cy="5807579"/>
          </a:xfrm>
        </p:grpSpPr>
        <p:grpSp>
          <p:nvGrpSpPr>
            <p:cNvPr id="69" name="Group 68"/>
            <p:cNvGrpSpPr/>
            <p:nvPr/>
          </p:nvGrpSpPr>
          <p:grpSpPr>
            <a:xfrm>
              <a:off x="2646085" y="-41356"/>
              <a:ext cx="5006079" cy="5807579"/>
              <a:chOff x="2971457" y="383778"/>
              <a:chExt cx="5006079" cy="580757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231051" y="383778"/>
                <a:ext cx="2014349" cy="692776"/>
                <a:chOff x="2363900" y="1731939"/>
                <a:chExt cx="1695826" cy="865970"/>
              </a:xfrm>
            </p:grpSpPr>
            <p:sp>
              <p:nvSpPr>
                <p:cNvPr id="6" name="Process 5"/>
                <p:cNvSpPr/>
                <p:nvPr/>
              </p:nvSpPr>
              <p:spPr>
                <a:xfrm>
                  <a:off x="2363900" y="1731939"/>
                  <a:ext cx="1695826" cy="865970"/>
                </a:xfrm>
                <a:prstGeom prst="flowChartProcess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740019" y="1934682"/>
                  <a:ext cx="1213016" cy="4231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Times New Roman"/>
                      <a:cs typeface="Times New Roman"/>
                    </a:rPr>
                    <a:t>β estimation</a:t>
                  </a:r>
                  <a:endParaRPr lang="en-US" sz="16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6" name="Group 25"/>
              <p:cNvGrpSpPr>
                <a:grpSpLocks noChangeAspect="1"/>
              </p:cNvGrpSpPr>
              <p:nvPr/>
            </p:nvGrpSpPr>
            <p:grpSpPr>
              <a:xfrm>
                <a:off x="2971457" y="2434114"/>
                <a:ext cx="2533495" cy="1279183"/>
                <a:chOff x="3243064" y="4013932"/>
                <a:chExt cx="2033590" cy="971913"/>
              </a:xfrm>
            </p:grpSpPr>
            <p:sp>
              <p:nvSpPr>
                <p:cNvPr id="24" name="Decision 23"/>
                <p:cNvSpPr/>
                <p:nvPr/>
              </p:nvSpPr>
              <p:spPr>
                <a:xfrm>
                  <a:off x="3243064" y="4013932"/>
                  <a:ext cx="2033590" cy="971913"/>
                </a:xfrm>
                <a:prstGeom prst="flowChartDecision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643088" y="4243300"/>
                  <a:ext cx="1465386" cy="444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Times New Roman"/>
                      <a:cs typeface="Times New Roman"/>
                    </a:rPr>
                    <a:t>Evaluation guitar alternately tuned?</a:t>
                  </a:r>
                  <a:endParaRPr lang="en-US" sz="1600" dirty="0">
                    <a:latin typeface="Times New Roman"/>
                    <a:cs typeface="Times New Roman"/>
                  </a:endParaRPr>
                </a:p>
              </p:txBody>
            </p:sp>
          </p:grpSp>
          <p:graphicFrame>
            <p:nvGraphicFramePr>
              <p:cNvPr id="28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1791698"/>
                  </p:ext>
                </p:extLst>
              </p:nvPr>
            </p:nvGraphicFramePr>
            <p:xfrm>
              <a:off x="4514850" y="2829236"/>
              <a:ext cx="114300" cy="165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2" name="Equation" r:id="rId3" imgW="114300" imgH="165100" progId="Equation.3">
                      <p:embed/>
                    </p:oleObj>
                  </mc:Choice>
                  <mc:Fallback>
                    <p:oleObj name="Equation" r:id="rId3" imgW="114300" imgH="1651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514850" y="2829236"/>
                            <a:ext cx="114300" cy="165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8" name="Group 17"/>
              <p:cNvGrpSpPr/>
              <p:nvPr/>
            </p:nvGrpSpPr>
            <p:grpSpPr>
              <a:xfrm>
                <a:off x="3136283" y="1409912"/>
                <a:ext cx="2110546" cy="692776"/>
                <a:chOff x="3134855" y="1246780"/>
                <a:chExt cx="2110546" cy="692776"/>
              </a:xfrm>
            </p:grpSpPr>
            <p:sp>
              <p:nvSpPr>
                <p:cNvPr id="19" name="Process 18"/>
                <p:cNvSpPr/>
                <p:nvPr/>
              </p:nvSpPr>
              <p:spPr>
                <a:xfrm>
                  <a:off x="3231052" y="1246780"/>
                  <a:ext cx="2014349" cy="692776"/>
                </a:xfrm>
                <a:prstGeom prst="flowChartProcess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134855" y="1270390"/>
                  <a:ext cx="2033590" cy="584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/>
                      <a:cs typeface="Times New Roman"/>
                    </a:rPr>
                    <a:t>Learn log</a:t>
                  </a:r>
                  <a:r>
                    <a:rPr lang="en-US" sz="1600" baseline="-25000" dirty="0" smtClean="0">
                      <a:latin typeface="Times New Roman"/>
                      <a:cs typeface="Times New Roman"/>
                    </a:rPr>
                    <a:t>2</a:t>
                  </a:r>
                  <a:r>
                    <a:rPr lang="en-US" sz="1600" dirty="0" smtClean="0">
                      <a:latin typeface="Times New Roman"/>
                      <a:cs typeface="Times New Roman"/>
                    </a:rPr>
                    <a:t>β trajectories,</a:t>
                  </a:r>
                  <a:endParaRPr lang="en-US" sz="1600" dirty="0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32" name="Straight Arrow Connector 31"/>
              <p:cNvCxnSpPr/>
              <p:nvPr/>
            </p:nvCxnSpPr>
            <p:spPr>
              <a:xfrm>
                <a:off x="4243620" y="1070264"/>
                <a:ext cx="0" cy="3437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243620" y="2102688"/>
                <a:ext cx="0" cy="3437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4" idx="2"/>
                <a:endCxn id="50" idx="0"/>
              </p:cNvCxnSpPr>
              <p:nvPr/>
            </p:nvCxnSpPr>
            <p:spPr>
              <a:xfrm>
                <a:off x="4238205" y="3713297"/>
                <a:ext cx="5415" cy="7448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16" idx="0"/>
              </p:cNvCxnSpPr>
              <p:nvPr/>
            </p:nvCxnSpPr>
            <p:spPr>
              <a:xfrm>
                <a:off x="6970362" y="3073706"/>
                <a:ext cx="0" cy="4699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24" idx="3"/>
              </p:cNvCxnSpPr>
              <p:nvPr/>
            </p:nvCxnSpPr>
            <p:spPr>
              <a:xfrm>
                <a:off x="5504952" y="3073706"/>
                <a:ext cx="1457804" cy="143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5415742" y="2717552"/>
                <a:ext cx="483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Yes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62216" y="3622207"/>
                <a:ext cx="4354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No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5963187" y="3543703"/>
                <a:ext cx="2014349" cy="692776"/>
                <a:chOff x="3231052" y="895096"/>
                <a:chExt cx="2014349" cy="692776"/>
              </a:xfrm>
            </p:grpSpPr>
            <p:sp>
              <p:nvSpPr>
                <p:cNvPr id="16" name="Process 15"/>
                <p:cNvSpPr/>
                <p:nvPr/>
              </p:nvSpPr>
              <p:spPr>
                <a:xfrm>
                  <a:off x="3231052" y="895096"/>
                  <a:ext cx="2014349" cy="692776"/>
                </a:xfrm>
                <a:prstGeom prst="flowChartProcess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525796" y="1065023"/>
                  <a:ext cx="127662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Times New Roman"/>
                      <a:cs typeface="Times New Roman"/>
                    </a:rPr>
                    <a:t>Compensate </a:t>
                  </a:r>
                  <a:endParaRPr lang="en-US" sz="16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3236445" y="4458105"/>
                <a:ext cx="2018880" cy="692776"/>
                <a:chOff x="3231052" y="641102"/>
                <a:chExt cx="2018880" cy="692776"/>
              </a:xfrm>
            </p:grpSpPr>
            <p:sp>
              <p:nvSpPr>
                <p:cNvPr id="50" name="Process 49"/>
                <p:cNvSpPr/>
                <p:nvPr/>
              </p:nvSpPr>
              <p:spPr>
                <a:xfrm>
                  <a:off x="3231052" y="641102"/>
                  <a:ext cx="2014349" cy="692776"/>
                </a:xfrm>
                <a:prstGeom prst="flowChartProcess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3343043" y="818266"/>
                  <a:ext cx="190688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Times New Roman"/>
                      <a:cs typeface="Times New Roman"/>
                    </a:rPr>
                    <a:t>String classification</a:t>
                  </a:r>
                  <a:endParaRPr lang="en-US" sz="1600" dirty="0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54" name="Straight Connector 53"/>
              <p:cNvCxnSpPr>
                <a:endCxn id="16" idx="2"/>
              </p:cNvCxnSpPr>
              <p:nvPr/>
            </p:nvCxnSpPr>
            <p:spPr>
              <a:xfrm flipV="1">
                <a:off x="6970362" y="4236479"/>
                <a:ext cx="0" cy="5680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endCxn id="50" idx="3"/>
              </p:cNvCxnSpPr>
              <p:nvPr/>
            </p:nvCxnSpPr>
            <p:spPr>
              <a:xfrm flipH="1">
                <a:off x="5250794" y="4804493"/>
                <a:ext cx="17119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/>
              <p:cNvGrpSpPr/>
              <p:nvPr/>
            </p:nvGrpSpPr>
            <p:grpSpPr>
              <a:xfrm>
                <a:off x="3231051" y="5498581"/>
                <a:ext cx="2058984" cy="692776"/>
                <a:chOff x="3231052" y="631852"/>
                <a:chExt cx="2058984" cy="692776"/>
              </a:xfrm>
            </p:grpSpPr>
            <p:sp>
              <p:nvSpPr>
                <p:cNvPr id="66" name="Process 65"/>
                <p:cNvSpPr/>
                <p:nvPr/>
              </p:nvSpPr>
              <p:spPr>
                <a:xfrm>
                  <a:off x="3231052" y="631852"/>
                  <a:ext cx="2014349" cy="692776"/>
                </a:xfrm>
                <a:prstGeom prst="flowChartProcess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3383147" y="711322"/>
                  <a:ext cx="190688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/>
                      <a:cs typeface="Times New Roman"/>
                    </a:rPr>
                    <a:t>Tablature conversion and refinement</a:t>
                  </a:r>
                  <a:endParaRPr lang="en-US" sz="1400" dirty="0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68" name="Straight Arrow Connector 67"/>
              <p:cNvCxnSpPr/>
              <p:nvPr/>
            </p:nvCxnSpPr>
            <p:spPr>
              <a:xfrm>
                <a:off x="4243620" y="5141631"/>
                <a:ext cx="0" cy="3437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9" name="Picture 78" descr="w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433" y="3334109"/>
              <a:ext cx="256032" cy="268224"/>
            </a:xfrm>
            <a:prstGeom prst="rect">
              <a:avLst/>
            </a:prstGeom>
          </p:spPr>
        </p:pic>
        <p:pic>
          <p:nvPicPr>
            <p:cNvPr id="80" name="Picture 79" descr="w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330" y="1299736"/>
              <a:ext cx="256032" cy="268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709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9263" y="2987040"/>
            <a:ext cx="7285790" cy="117722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2"/>
            <a:endCxn id="4" idx="0"/>
          </p:cNvCxnSpPr>
          <p:nvPr/>
        </p:nvCxnSpPr>
        <p:spPr>
          <a:xfrm flipV="1">
            <a:off x="4632158" y="2987040"/>
            <a:ext cx="0" cy="11772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105075" y="2987040"/>
            <a:ext cx="5800" cy="11772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394242" y="2987040"/>
            <a:ext cx="5800" cy="11772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5861600" y="2987040"/>
            <a:ext cx="5800" cy="11772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7036684" y="2987040"/>
            <a:ext cx="5800" cy="11772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83464" y="3716421"/>
            <a:ext cx="728578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9264" y="3248527"/>
            <a:ext cx="728578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89264" y="3489158"/>
            <a:ext cx="728578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83464" y="3935663"/>
            <a:ext cx="728578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568115" y="2987040"/>
            <a:ext cx="5800" cy="11772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2731168" y="2987040"/>
            <a:ext cx="5800" cy="11772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987800" y="2987040"/>
            <a:ext cx="5800" cy="11772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5231062" y="2987040"/>
            <a:ext cx="5800" cy="11772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40021" y="2987040"/>
            <a:ext cx="0" cy="117722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7650745" y="2987040"/>
            <a:ext cx="5800" cy="11772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7604" y="39795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6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956" y="37710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5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8308" y="35357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0118" y="33069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3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0118" y="30663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5757" y="2814306"/>
            <a:ext cx="1883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125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3139</TotalTime>
  <Words>27</Words>
  <Application>Microsoft Macintosh PowerPoint</Application>
  <PresentationFormat>On-screen Show (4:3)</PresentationFormat>
  <Paragraphs>15</Paragraphs>
  <Slides>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Microsoft Equation</vt:lpstr>
      <vt:lpstr>PowerPoint Presentation</vt:lpstr>
      <vt:lpstr>PowerPoint Presentation</vt:lpstr>
      <vt:lpstr>PowerPoint Presentation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Michelson</dc:creator>
  <cp:lastModifiedBy>Jonathan Michelson</cp:lastModifiedBy>
  <cp:revision>11</cp:revision>
  <dcterms:created xsi:type="dcterms:W3CDTF">2017-06-17T17:10:40Z</dcterms:created>
  <dcterms:modified xsi:type="dcterms:W3CDTF">2017-06-19T21:29:59Z</dcterms:modified>
</cp:coreProperties>
</file>