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AAAF4-C58C-AE44-8633-B43DD59344F9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0A06-05FA-3144-BADC-EE39234C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20A06-05FA-3144-BADC-EE39234CA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C8833-B1B4-0545-8C8B-E4F56E1BF527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0236-C7B8-7E49-9557-8F5E8A84C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646085" y="-41356"/>
            <a:ext cx="5006079" cy="5807579"/>
            <a:chOff x="2646085" y="-41356"/>
            <a:chExt cx="5006079" cy="5807579"/>
          </a:xfrm>
        </p:grpSpPr>
        <p:grpSp>
          <p:nvGrpSpPr>
            <p:cNvPr id="69" name="Group 68"/>
            <p:cNvGrpSpPr/>
            <p:nvPr/>
          </p:nvGrpSpPr>
          <p:grpSpPr>
            <a:xfrm>
              <a:off x="2646085" y="-41356"/>
              <a:ext cx="5006079" cy="5807579"/>
              <a:chOff x="2971457" y="383778"/>
              <a:chExt cx="5006079" cy="58075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31051" y="383778"/>
                <a:ext cx="2014349" cy="692776"/>
                <a:chOff x="2363900" y="1731939"/>
                <a:chExt cx="1695826" cy="865970"/>
              </a:xfrm>
            </p:grpSpPr>
            <p:sp>
              <p:nvSpPr>
                <p:cNvPr id="6" name="Process 5"/>
                <p:cNvSpPr/>
                <p:nvPr/>
              </p:nvSpPr>
              <p:spPr>
                <a:xfrm>
                  <a:off x="2363900" y="1731939"/>
                  <a:ext cx="1695826" cy="865970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740019" y="1934682"/>
                  <a:ext cx="1213016" cy="423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β estimation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2971457" y="2434114"/>
                <a:ext cx="2533495" cy="1279183"/>
                <a:chOff x="3243064" y="4013932"/>
                <a:chExt cx="2033590" cy="971913"/>
              </a:xfrm>
            </p:grpSpPr>
            <p:sp>
              <p:nvSpPr>
                <p:cNvPr id="24" name="Decision 23"/>
                <p:cNvSpPr/>
                <p:nvPr/>
              </p:nvSpPr>
              <p:spPr>
                <a:xfrm>
                  <a:off x="3243064" y="4013932"/>
                  <a:ext cx="2033590" cy="971913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643088" y="4243300"/>
                  <a:ext cx="1465386" cy="44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Evaluation guitar alternately tuned?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graphicFrame>
            <p:nvGraphicFramePr>
              <p:cNvPr id="28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1791698"/>
                  </p:ext>
                </p:extLst>
              </p:nvPr>
            </p:nvGraphicFramePr>
            <p:xfrm>
              <a:off x="4514850" y="2829236"/>
              <a:ext cx="1143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name="Equation" r:id="rId3" imgW="114300" imgH="165100" progId="Equation.3">
                      <p:embed/>
                    </p:oleObj>
                  </mc:Choice>
                  <mc:Fallback>
                    <p:oleObj name="Equation" r:id="rId3" imgW="114300" imgH="1651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514850" y="2829236"/>
                            <a:ext cx="114300" cy="165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Group 17"/>
              <p:cNvGrpSpPr/>
              <p:nvPr/>
            </p:nvGrpSpPr>
            <p:grpSpPr>
              <a:xfrm>
                <a:off x="3136283" y="1409912"/>
                <a:ext cx="2110546" cy="692776"/>
                <a:chOff x="3134855" y="1246780"/>
                <a:chExt cx="2110546" cy="692776"/>
              </a:xfrm>
            </p:grpSpPr>
            <p:sp>
              <p:nvSpPr>
                <p:cNvPr id="19" name="Process 18"/>
                <p:cNvSpPr/>
                <p:nvPr/>
              </p:nvSpPr>
              <p:spPr>
                <a:xfrm>
                  <a:off x="3231052" y="1246780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134855" y="1270390"/>
                  <a:ext cx="2033590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/>
                      <a:cs typeface="Times New Roman"/>
                    </a:rPr>
                    <a:t>Learn log</a:t>
                  </a:r>
                  <a:r>
                    <a:rPr lang="en-US" sz="1600" baseline="-25000" dirty="0" smtClean="0">
                      <a:latin typeface="Times New Roman"/>
                      <a:cs typeface="Times New Roman"/>
                    </a:rPr>
                    <a:t>2</a:t>
                  </a:r>
                  <a:r>
                    <a:rPr lang="en-US" sz="1600" dirty="0" smtClean="0">
                      <a:latin typeface="Times New Roman"/>
                      <a:cs typeface="Times New Roman"/>
                    </a:rPr>
                    <a:t>β trajectories,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4243620" y="1070264"/>
                <a:ext cx="0" cy="343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243620" y="2102688"/>
                <a:ext cx="0" cy="343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4" idx="2"/>
                <a:endCxn id="50" idx="0"/>
              </p:cNvCxnSpPr>
              <p:nvPr/>
            </p:nvCxnSpPr>
            <p:spPr>
              <a:xfrm>
                <a:off x="4238205" y="3713297"/>
                <a:ext cx="5415" cy="7448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6" idx="0"/>
              </p:cNvCxnSpPr>
              <p:nvPr/>
            </p:nvCxnSpPr>
            <p:spPr>
              <a:xfrm>
                <a:off x="6970362" y="3073706"/>
                <a:ext cx="0" cy="4699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4" idx="3"/>
              </p:cNvCxnSpPr>
              <p:nvPr/>
            </p:nvCxnSpPr>
            <p:spPr>
              <a:xfrm>
                <a:off x="5504952" y="3073706"/>
                <a:ext cx="1457804" cy="14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415742" y="2717552"/>
                <a:ext cx="483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Yes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62216" y="3622207"/>
                <a:ext cx="435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No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963187" y="3543703"/>
                <a:ext cx="2014349" cy="692776"/>
                <a:chOff x="3231052" y="895096"/>
                <a:chExt cx="2014349" cy="692776"/>
              </a:xfrm>
            </p:grpSpPr>
            <p:sp>
              <p:nvSpPr>
                <p:cNvPr id="16" name="Process 15"/>
                <p:cNvSpPr/>
                <p:nvPr/>
              </p:nvSpPr>
              <p:spPr>
                <a:xfrm>
                  <a:off x="3231052" y="895096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25796" y="1065023"/>
                  <a:ext cx="12766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Compensate 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236445" y="4458105"/>
                <a:ext cx="2018880" cy="692776"/>
                <a:chOff x="3231052" y="641102"/>
                <a:chExt cx="2018880" cy="692776"/>
              </a:xfrm>
            </p:grpSpPr>
            <p:sp>
              <p:nvSpPr>
                <p:cNvPr id="50" name="Process 49"/>
                <p:cNvSpPr/>
                <p:nvPr/>
              </p:nvSpPr>
              <p:spPr>
                <a:xfrm>
                  <a:off x="3231052" y="641102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343043" y="818266"/>
                  <a:ext cx="19068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Times New Roman"/>
                      <a:cs typeface="Times New Roman"/>
                    </a:rPr>
                    <a:t>String classification</a:t>
                  </a:r>
                  <a:endParaRPr lang="en-US" sz="16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54" name="Straight Connector 53"/>
              <p:cNvCxnSpPr>
                <a:endCxn id="16" idx="2"/>
              </p:cNvCxnSpPr>
              <p:nvPr/>
            </p:nvCxnSpPr>
            <p:spPr>
              <a:xfrm flipV="1">
                <a:off x="6970362" y="4236479"/>
                <a:ext cx="0" cy="5680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50" idx="3"/>
              </p:cNvCxnSpPr>
              <p:nvPr/>
            </p:nvCxnSpPr>
            <p:spPr>
              <a:xfrm flipH="1">
                <a:off x="5250794" y="4804493"/>
                <a:ext cx="17119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3231051" y="5498581"/>
                <a:ext cx="2058984" cy="692776"/>
                <a:chOff x="3231052" y="631852"/>
                <a:chExt cx="2058984" cy="692776"/>
              </a:xfrm>
            </p:grpSpPr>
            <p:sp>
              <p:nvSpPr>
                <p:cNvPr id="66" name="Process 65"/>
                <p:cNvSpPr/>
                <p:nvPr/>
              </p:nvSpPr>
              <p:spPr>
                <a:xfrm>
                  <a:off x="3231052" y="631852"/>
                  <a:ext cx="2014349" cy="692776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383147" y="711322"/>
                  <a:ext cx="19068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Times New Roman"/>
                      <a:cs typeface="Times New Roman"/>
                    </a:rPr>
                    <a:t>Tablature conversion and refinement</a:t>
                  </a:r>
                  <a:endParaRPr lang="en-US" sz="14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>
                <a:off x="4243620" y="5141631"/>
                <a:ext cx="0" cy="3437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Picture 78" descr="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433" y="3334109"/>
              <a:ext cx="256032" cy="268224"/>
            </a:xfrm>
            <a:prstGeom prst="rect">
              <a:avLst/>
            </a:prstGeom>
          </p:spPr>
        </p:pic>
        <p:pic>
          <p:nvPicPr>
            <p:cNvPr id="80" name="Picture 79" descr="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330" y="1299736"/>
              <a:ext cx="256032" cy="268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70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9263" y="2987040"/>
            <a:ext cx="7285790" cy="11772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2"/>
            <a:endCxn id="4" idx="0"/>
          </p:cNvCxnSpPr>
          <p:nvPr/>
        </p:nvCxnSpPr>
        <p:spPr>
          <a:xfrm flipV="1">
            <a:off x="4632158" y="2987040"/>
            <a:ext cx="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05075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394242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861600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036684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3464" y="3716421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9264" y="3248527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9264" y="3489158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3464" y="3935663"/>
            <a:ext cx="72857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568115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731168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987800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231062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40021" y="2987040"/>
            <a:ext cx="0" cy="11772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650745" y="2987040"/>
            <a:ext cx="5800" cy="11772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604" y="39795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6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956" y="37710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08" y="35357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0118" y="33069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0118" y="3066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5757" y="2814306"/>
            <a:ext cx="1883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7897090" y="4082668"/>
            <a:ext cx="150091" cy="150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851400" y="3860617"/>
            <a:ext cx="150091" cy="150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782619" y="3641375"/>
            <a:ext cx="150091" cy="1500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1852137" y="3710532"/>
            <a:ext cx="0" cy="9653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927844" y="3916668"/>
            <a:ext cx="0" cy="7592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966360" y="4128848"/>
            <a:ext cx="0" cy="547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1852137" y="4675909"/>
            <a:ext cx="611422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713514" y="4621116"/>
            <a:ext cx="44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E3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12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646085" y="-41356"/>
            <a:ext cx="5006079" cy="5807579"/>
            <a:chOff x="2971457" y="383778"/>
            <a:chExt cx="5006079" cy="5807579"/>
          </a:xfrm>
        </p:grpSpPr>
        <p:grpSp>
          <p:nvGrpSpPr>
            <p:cNvPr id="8" name="Group 7"/>
            <p:cNvGrpSpPr/>
            <p:nvPr/>
          </p:nvGrpSpPr>
          <p:grpSpPr>
            <a:xfrm>
              <a:off x="3231051" y="383778"/>
              <a:ext cx="2014349" cy="692776"/>
              <a:chOff x="2363900" y="1731939"/>
              <a:chExt cx="1695826" cy="865970"/>
            </a:xfrm>
          </p:grpSpPr>
          <p:sp>
            <p:nvSpPr>
              <p:cNvPr id="6" name="Process 5"/>
              <p:cNvSpPr/>
              <p:nvPr/>
            </p:nvSpPr>
            <p:spPr>
              <a:xfrm>
                <a:off x="2363900" y="1731939"/>
                <a:ext cx="1695826" cy="86597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40019" y="1934682"/>
                <a:ext cx="1213016" cy="42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β estimation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971457" y="2434114"/>
              <a:ext cx="2533495" cy="1279183"/>
              <a:chOff x="3243064" y="4013932"/>
              <a:chExt cx="2033590" cy="971913"/>
            </a:xfrm>
          </p:grpSpPr>
          <p:sp>
            <p:nvSpPr>
              <p:cNvPr id="24" name="Decision 23"/>
              <p:cNvSpPr/>
              <p:nvPr/>
            </p:nvSpPr>
            <p:spPr>
              <a:xfrm>
                <a:off x="3243064" y="4013932"/>
                <a:ext cx="2033590" cy="971913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643088" y="4243300"/>
                <a:ext cx="1465386" cy="444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Evaluation guitar alternately tuned?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163579"/>
                </p:ext>
              </p:extLst>
            </p:nvPr>
          </p:nvGraphicFramePr>
          <p:xfrm>
            <a:off x="4514850" y="2829236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3" imgW="114300" imgH="165100" progId="Equation.3">
                    <p:embed/>
                  </p:oleObj>
                </mc:Choice>
                <mc:Fallback>
                  <p:oleObj name="Equation" r:id="rId3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4850" y="2829236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3215658" y="1409912"/>
              <a:ext cx="2033590" cy="692776"/>
              <a:chOff x="3214230" y="1246780"/>
              <a:chExt cx="2033590" cy="692776"/>
            </a:xfrm>
          </p:grpSpPr>
          <p:sp>
            <p:nvSpPr>
              <p:cNvPr id="19" name="Process 18"/>
              <p:cNvSpPr/>
              <p:nvPr/>
            </p:nvSpPr>
            <p:spPr>
              <a:xfrm>
                <a:off x="3231052" y="1246780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14230" y="1286265"/>
                <a:ext cx="20335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/>
                    <a:cs typeface="Times New Roman"/>
                  </a:rPr>
                  <a:t>Learn </a:t>
                </a:r>
                <a:r>
                  <a:rPr lang="en-US" sz="1600" dirty="0" err="1" smtClean="0">
                    <a:latin typeface="Times New Roman"/>
                    <a:cs typeface="Times New Roman"/>
                  </a:rPr>
                  <a:t>fretboard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β distributions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4243620" y="1070264"/>
              <a:ext cx="0" cy="34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243620" y="2102688"/>
              <a:ext cx="0" cy="34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50" idx="0"/>
            </p:cNvCxnSpPr>
            <p:nvPr/>
          </p:nvCxnSpPr>
          <p:spPr>
            <a:xfrm>
              <a:off x="4238205" y="3713297"/>
              <a:ext cx="5415" cy="7448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6" idx="0"/>
            </p:cNvCxnSpPr>
            <p:nvPr/>
          </p:nvCxnSpPr>
          <p:spPr>
            <a:xfrm>
              <a:off x="6970362" y="3073706"/>
              <a:ext cx="0" cy="469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3"/>
            </p:cNvCxnSpPr>
            <p:nvPr/>
          </p:nvCxnSpPr>
          <p:spPr>
            <a:xfrm>
              <a:off x="5504952" y="3073706"/>
              <a:ext cx="1457804" cy="1439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15742" y="2717552"/>
              <a:ext cx="48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Yes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62216" y="3622207"/>
              <a:ext cx="435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/>
                  <a:cs typeface="Times New Roman"/>
                </a:rPr>
                <a:t>No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963187" y="3543703"/>
              <a:ext cx="2014349" cy="692776"/>
              <a:chOff x="3231052" y="895096"/>
              <a:chExt cx="2014349" cy="692776"/>
            </a:xfrm>
          </p:grpSpPr>
          <p:sp>
            <p:nvSpPr>
              <p:cNvPr id="16" name="Process 15"/>
              <p:cNvSpPr/>
              <p:nvPr/>
            </p:nvSpPr>
            <p:spPr>
              <a:xfrm>
                <a:off x="3231052" y="895096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52796" y="938023"/>
                <a:ext cx="127662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Compensate distributions 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236445" y="4458105"/>
              <a:ext cx="2050630" cy="692776"/>
              <a:chOff x="3231052" y="641102"/>
              <a:chExt cx="2050630" cy="692776"/>
            </a:xfrm>
          </p:grpSpPr>
          <p:sp>
            <p:nvSpPr>
              <p:cNvPr id="50" name="Process 49"/>
              <p:cNvSpPr/>
              <p:nvPr/>
            </p:nvSpPr>
            <p:spPr>
              <a:xfrm>
                <a:off x="3231052" y="641102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74793" y="691266"/>
                <a:ext cx="190688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Times New Roman"/>
                    <a:cs typeface="Times New Roman"/>
                  </a:rPr>
                  <a:t>Fretboard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 position classification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54" name="Straight Connector 53"/>
            <p:cNvCxnSpPr>
              <a:endCxn id="16" idx="2"/>
            </p:cNvCxnSpPr>
            <p:nvPr/>
          </p:nvCxnSpPr>
          <p:spPr>
            <a:xfrm flipV="1">
              <a:off x="6970362" y="4236479"/>
              <a:ext cx="0" cy="5680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0" idx="3"/>
            </p:cNvCxnSpPr>
            <p:nvPr/>
          </p:nvCxnSpPr>
          <p:spPr>
            <a:xfrm flipH="1">
              <a:off x="5250794" y="4804493"/>
              <a:ext cx="1711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3231051" y="5498581"/>
              <a:ext cx="2014349" cy="692776"/>
              <a:chOff x="3231052" y="631852"/>
              <a:chExt cx="2014349" cy="692776"/>
            </a:xfrm>
          </p:grpSpPr>
          <p:sp>
            <p:nvSpPr>
              <p:cNvPr id="66" name="Process 65"/>
              <p:cNvSpPr/>
              <p:nvPr/>
            </p:nvSpPr>
            <p:spPr>
              <a:xfrm>
                <a:off x="3231052" y="631852"/>
                <a:ext cx="2014349" cy="69277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03772" y="774822"/>
                <a:ext cx="1906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Tablature </a:t>
                </a:r>
                <a:r>
                  <a:rPr lang="en-US" sz="1600" dirty="0" smtClean="0">
                    <a:latin typeface="Times New Roman"/>
                    <a:cs typeface="Times New Roman"/>
                  </a:rPr>
                  <a:t>conversion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>
              <a:off x="4243620" y="5141631"/>
              <a:ext cx="0" cy="34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82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48</Words>
  <Application>Microsoft Macintosh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Michelson</dc:creator>
  <cp:lastModifiedBy>Jonathan Michelson</cp:lastModifiedBy>
  <cp:revision>16</cp:revision>
  <dcterms:created xsi:type="dcterms:W3CDTF">2017-06-17T17:10:40Z</dcterms:created>
  <dcterms:modified xsi:type="dcterms:W3CDTF">2017-06-26T19:42:24Z</dcterms:modified>
</cp:coreProperties>
</file>