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3" r:id="rId5"/>
    <p:sldId id="258" r:id="rId6"/>
    <p:sldId id="259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53505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172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0471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01586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48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21989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1973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382982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984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6391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750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523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54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3803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153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7708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59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5DAA5FA-1638-48D1-BA37-41FE90915D61}" type="datetimeFigureOut">
              <a:rPr lang="pl-PL" smtClean="0"/>
              <a:t>05.10.2025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3975B2-B00C-4658-99A0-0FC76451A96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9691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99E566-CAB5-D5EA-82FC-5614EE3EA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Krakowskie Cyfrowe Centrum Wolontariatu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D3E5BC3-CBAD-A052-9CB0-13D96891E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Team PiWo1</a:t>
            </a:r>
          </a:p>
        </p:txBody>
      </p:sp>
    </p:spTree>
    <p:extLst>
      <p:ext uri="{BB962C8B-B14F-4D97-AF65-F5344CB8AC3E}">
        <p14:creationId xmlns:p14="http://schemas.microsoft.com/office/powerpoint/2010/main" val="42228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11484C-CE56-9669-85CA-34D2CF46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Dlaczego akurat Wolontariat?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A1A9433-8A3D-4F54-7ACA-A4F74209E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4109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B61A7-14FC-0F60-67E5-BD852E2C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C7787E-388C-7AF9-218B-8C154214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Jakie decyzje </a:t>
            </a:r>
            <a:r>
              <a:rPr lang="pl-PL"/>
              <a:t>projektowe podjęliśmy?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0724C36-1964-D07B-B4D8-EA546A28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9361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7C891-9B63-F258-79D8-0A12D4339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927A332-8686-6C24-1D05-0BA147E7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 tego będzie miał Wolontariusz?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A5DA59-FDA1-BC13-2283-C2AE3C323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29015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DE095-59CE-3E22-6424-2788369CD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727BF2-37E1-9432-CA71-D640F655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 tego będzie miał Koordynator?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893599-C01B-6756-B910-5873C7397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07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78BAC-740C-5490-D3FC-6D070F793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7FD712-EA14-E249-395C-2178E9E4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z tego będzie miała Organizacja?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AC25C2-1418-36A2-18A2-1CF90FA3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8140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328AA1-E958-08D2-25E7-996F4FEB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D5179DC-E9B3-118C-ADB4-04EA7633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l-PL" dirty="0"/>
              <a:t>[DEMO]</a:t>
            </a:r>
          </a:p>
        </p:txBody>
      </p:sp>
    </p:spTree>
    <p:extLst>
      <p:ext uri="{BB962C8B-B14F-4D97-AF65-F5344CB8AC3E}">
        <p14:creationId xmlns:p14="http://schemas.microsoft.com/office/powerpoint/2010/main" val="359307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1005A-E83D-80CF-0217-EABF1605A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1FD80E-50CF-1D8C-E120-3C1816BBD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Szczegóły techniczne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E4A6E64-D8C1-D3B1-BEB5-7A25876C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 algn="ctr">
              <a:buNone/>
            </a:pPr>
            <a:r>
              <a:rPr lang="pl-PL" dirty="0"/>
              <a:t>Jeśli kogoś to interesuje</a:t>
            </a:r>
          </a:p>
        </p:txBody>
      </p:sp>
    </p:spTree>
    <p:extLst>
      <p:ext uri="{BB962C8B-B14F-4D97-AF65-F5344CB8AC3E}">
        <p14:creationId xmlns:p14="http://schemas.microsoft.com/office/powerpoint/2010/main" val="36825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03D446-A2C3-5C77-A16A-B7166561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F005DC6-7F3A-674E-E5CA-98CB9121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407318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17</TotalTime>
  <Words>47</Words>
  <Application>Microsoft Office PowerPoint</Application>
  <PresentationFormat>Panoramiczny</PresentationFormat>
  <Paragraphs>12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Calisto MT</vt:lpstr>
      <vt:lpstr>Wingdings 2</vt:lpstr>
      <vt:lpstr>Łupek</vt:lpstr>
      <vt:lpstr>Krakowskie Cyfrowe Centrum Wolontariatu</vt:lpstr>
      <vt:lpstr>Dlaczego akurat Wolontariat?</vt:lpstr>
      <vt:lpstr>Jakie decyzje projektowe podjęliśmy?</vt:lpstr>
      <vt:lpstr>Co z tego będzie miał Wolontariusz?</vt:lpstr>
      <vt:lpstr>Co z tego będzie miał Koordynator?</vt:lpstr>
      <vt:lpstr>Co z tego będzie miała Organizacja?</vt:lpstr>
      <vt:lpstr>Funkcjonalności</vt:lpstr>
      <vt:lpstr>Szczegóły techniczne</vt:lpstr>
      <vt:lpstr>Podsumowanie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Rafał Mironko</dc:creator>
  <cp:lastModifiedBy>Rafał Mironko</cp:lastModifiedBy>
  <cp:revision>4</cp:revision>
  <dcterms:created xsi:type="dcterms:W3CDTF">2025-10-05T09:22:48Z</dcterms:created>
  <dcterms:modified xsi:type="dcterms:W3CDTF">2025-10-05T09:40:46Z</dcterms:modified>
</cp:coreProperties>
</file>