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08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18/02/2020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18/02/2020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208200" y="6222112"/>
            <a:ext cx="1260000" cy="6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S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le Gan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k</a:t>
            </a:r>
            <a:r>
              <a:rPr lang="en-150" dirty="0"/>
              <a:t>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/>
              <a:t>Joan Marcè i Igual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49914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/>
              <a:t>P</a:t>
            </a:r>
            <a:r>
              <a:rPr lang="en-GB"/>
              <a:t>a</a:t>
            </a:r>
            <a:r>
              <a:rPr lang="en-150"/>
              <a:t>r</a:t>
            </a:r>
            <a:r>
              <a:rPr lang="en-GB"/>
              <a:t>a</a:t>
            </a:r>
            <a:r>
              <a:rPr lang="en-150"/>
              <a:t>l</a:t>
            </a:r>
            <a:r>
              <a:rPr lang="en-GB"/>
              <a:t>l</a:t>
            </a:r>
            <a:r>
              <a:rPr lang="en-150"/>
              <a:t>e</a:t>
            </a:r>
            <a:r>
              <a:rPr lang="en-GB"/>
              <a:t>l</a:t>
            </a:r>
            <a:r>
              <a:rPr lang="en-150"/>
              <a:t> </a:t>
            </a:r>
            <a:r>
              <a:rPr lang="en-GB"/>
              <a:t>t</a:t>
            </a:r>
            <a:r>
              <a:rPr lang="en-150"/>
              <a:t>h</a:t>
            </a:r>
            <a:r>
              <a:rPr lang="en-GB"/>
              <a:t>r</a:t>
            </a:r>
            <a:r>
              <a:rPr lang="en-150"/>
              <a:t>e</a:t>
            </a:r>
            <a:r>
              <a:rPr lang="en-GB"/>
              <a:t>a</a:t>
            </a:r>
            <a:r>
              <a:rPr lang="en-150"/>
              <a:t>d</a:t>
            </a:r>
            <a:r>
              <a:rPr lang="en-GB"/>
              <a:t>s</a:t>
            </a:r>
            <a:r>
              <a:rPr lang="en-150"/>
              <a:t> </a:t>
            </a:r>
            <a:r>
              <a:rPr lang="en-GB"/>
              <a:t>e</a:t>
            </a:r>
            <a:r>
              <a:rPr lang="en-150"/>
              <a:t>x</a:t>
            </a:r>
            <a:r>
              <a:rPr lang="en-GB"/>
              <a:t>e</a:t>
            </a:r>
            <a:r>
              <a:rPr lang="en-150"/>
              <a:t>c</a:t>
            </a:r>
            <a:r>
              <a:rPr lang="en-GB"/>
              <a:t>u</a:t>
            </a:r>
            <a:r>
              <a:rPr lang="en-150"/>
              <a:t>t</a:t>
            </a:r>
            <a:r>
              <a:rPr lang="en-GB"/>
              <a:t>e</a:t>
            </a:r>
            <a:r>
              <a:rPr lang="en-150"/>
              <a:t>d </a:t>
            </a:r>
            <a:r>
              <a:rPr lang="en-GB"/>
              <a:t>t</a:t>
            </a:r>
            <a:r>
              <a:rPr lang="en-150"/>
              <a:t>o</a:t>
            </a:r>
            <a:r>
              <a:rPr lang="en-GB"/>
              <a:t>g</a:t>
            </a:r>
            <a:r>
              <a:rPr lang="en-150"/>
              <a:t>e</a:t>
            </a:r>
            <a:r>
              <a:rPr lang="en-GB"/>
              <a:t>t</a:t>
            </a:r>
            <a:r>
              <a:rPr lang="en-150"/>
              <a:t>h</a:t>
            </a:r>
            <a:r>
              <a:rPr lang="en-GB"/>
              <a:t>e</a:t>
            </a:r>
            <a:r>
              <a:rPr lang="en-150"/>
              <a:t>r as a “gang”</a:t>
            </a:r>
            <a:endParaRPr lang="en-150" dirty="0"/>
          </a:p>
          <a:p>
            <a:r>
              <a:rPr lang="en-150"/>
              <a:t>Execution does not start until there are enough free </a:t>
            </a:r>
            <a:r>
              <a:rPr lang="en-GB"/>
              <a:t>c</a:t>
            </a:r>
            <a:r>
              <a:rPr lang="en-150"/>
              <a:t>o</a:t>
            </a:r>
            <a:r>
              <a:rPr lang="en-GB"/>
              <a:t>r</a:t>
            </a:r>
            <a:r>
              <a:rPr lang="en-150"/>
              <a:t>e</a:t>
            </a:r>
            <a:r>
              <a:rPr lang="en-GB"/>
              <a:t>s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/>
              <a:t>Efficient synchronization</a:t>
            </a:r>
            <a:endParaRPr lang="en-1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4" y="3201791"/>
            <a:ext cx="4772334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  <a:p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2940922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2877995"/>
            <a:ext cx="4759708" cy="28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</a:t>
            </a:r>
            <a:r>
              <a:rPr lang="en-150" dirty="0" err="1"/>
              <a:t>sc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64</TotalTime>
  <Words>302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Scheduling and Analysis of Limited-Preemptive Malleable Gang Taks</vt:lpstr>
      <vt:lpstr>What is gang?</vt:lpstr>
      <vt:lpstr>Why gang?</vt:lpstr>
      <vt:lpstr>Why gang?</vt:lpstr>
      <vt:lpstr>Types of gang</vt:lpstr>
      <vt:lpstr>Types of gang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25</cp:revision>
  <dcterms:created xsi:type="dcterms:W3CDTF">2020-02-18T15:41:45Z</dcterms:created>
  <dcterms:modified xsi:type="dcterms:W3CDTF">2020-02-18T16:53:28Z</dcterms:modified>
</cp:coreProperties>
</file>