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23/02/2020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9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0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 Abstraction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Accurate and relatively fast analysis</a:t>
            </a:r>
          </a:p>
          <a:p>
            <a:pPr lvl="1"/>
            <a:r>
              <a:rPr lang="en-GB" noProof="0" dirty="0"/>
              <a:t>Faster than an exact analysis</a:t>
            </a:r>
          </a:p>
          <a:p>
            <a:pPr lvl="1"/>
            <a:r>
              <a:rPr lang="en-GB" noProof="0" dirty="0"/>
              <a:t>Not as pessimistic as closed-form analyses</a:t>
            </a:r>
          </a:p>
          <a:p>
            <a:r>
              <a:rPr lang="en-GB" noProof="0" dirty="0"/>
              <a:t>Models scheduler decisions</a:t>
            </a:r>
          </a:p>
          <a:p>
            <a:r>
              <a:rPr lang="en-GB" noProof="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/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150" dirty="0"/>
                  <a:t>Number of cores for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Based on Global JLFP scheduler</a:t>
                </a:r>
              </a:p>
              <a:p>
                <a:pPr lvl="1"/>
                <a:r>
                  <a:rPr lang="en-GB" noProof="0" dirty="0"/>
                  <a:t>Work conserving scheduler</a:t>
                </a:r>
              </a:p>
              <a:p>
                <a:pPr lvl="1"/>
                <a:r>
                  <a:rPr lang="en-GB" noProof="0" dirty="0"/>
                  <a:t>Job with highest priority goes first</a:t>
                </a:r>
              </a:p>
              <a:p>
                <a:r>
                  <a:rPr lang="en-GB" noProof="0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  <a:blipFill>
                <a:blip r:embed="rId3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r>
                  <a:rPr lang="en-150" sz="3000" dirty="0"/>
                  <a:t>Create next state if: </a:t>
                </a:r>
                <a14:m>
                  <m:oMath xmlns:m="http://schemas.openxmlformats.org/officeDocument/2006/math"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150" sz="3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150" sz="300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l="-1043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certainly available</a:t>
                </a:r>
              </a:p>
              <a:p>
                <a:pPr marL="0" indent="0">
                  <a:buNone/>
                </a:pPr>
                <a:endParaRPr lang="en-GB" sz="110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Latest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Finishing Time</a:t>
                </a:r>
                <a:endParaRPr lang="en-GB" b="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b="0" noProof="0" dirty="0"/>
                  <a:t> Latest Finishing Time</a:t>
                </a:r>
              </a:p>
              <a:p>
                <a:endParaRPr lang="en-GB" sz="1100" b="0" noProof="0" dirty="0"/>
              </a:p>
              <a:p>
                <a:r>
                  <a:rPr lang="en-GB" b="0" noProof="0" dirty="0"/>
                  <a:t>Create next state if: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  <a:blipFill>
                <a:blip r:embed="rId3"/>
                <a:stretch>
                  <a:fillRect l="-1043" t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noProof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i="1" noProof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before</a:t>
                </a:r>
              </a:p>
              <a:p>
                <a:pPr lvl="1"/>
                <a:r>
                  <a:rPr lang="en-GB" noProof="0" dirty="0"/>
                  <a:t>Being released</a:t>
                </a:r>
              </a:p>
              <a:p>
                <a:pPr lvl="1"/>
                <a:r>
                  <a:rPr lang="en-GB" noProof="0" dirty="0"/>
                  <a:t>Enough cores are available</a:t>
                </a:r>
              </a:p>
              <a:p>
                <a:pPr lvl="1"/>
                <a:endParaRPr lang="en-GB" sz="1100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</a:t>
                </a:r>
              </a:p>
              <a:p>
                <a:pPr lvl="1"/>
                <a:r>
                  <a:rPr lang="en-GB" noProof="0" dirty="0"/>
                  <a:t>A lower priority task is ready because JLFP is work-conserving</a:t>
                </a:r>
              </a:p>
              <a:p>
                <a:pPr lvl="1"/>
                <a:r>
                  <a:rPr lang="en-GB" noProof="0" dirty="0"/>
                  <a:t>A higher priority task is ready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Obtain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noProof="0" dirty="0"/>
              </a:p>
              <a:p>
                <a:r>
                  <a:rPr lang="en-GB" b="0" noProof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Gang scheduling is an interesting problem with a lot that can be done</a:t>
            </a:r>
          </a:p>
          <a:p>
            <a:r>
              <a:rPr lang="en-GB" dirty="0"/>
              <a:t>A faster and more accurate </a:t>
            </a:r>
            <a:r>
              <a:rPr lang="en-150" dirty="0"/>
              <a:t>analysis </a:t>
            </a:r>
            <a:r>
              <a:rPr lang="en-GB" dirty="0"/>
              <a:t>can be defined </a:t>
            </a:r>
            <a:r>
              <a:rPr lang="en-150" dirty="0"/>
              <a:t>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AG</a:t>
            </a:r>
            <a:endParaRPr lang="en-GB" dirty="0"/>
          </a:p>
          <a:p>
            <a:r>
              <a:rPr lang="en-GB" dirty="0"/>
              <a:t>Its</a:t>
            </a:r>
            <a:r>
              <a:rPr lang="en-150" dirty="0"/>
              <a:t> moldable</a:t>
            </a:r>
            <a:r>
              <a:rPr lang="en-GB" dirty="0"/>
              <a:t> properties can be used with the proper scheduler</a:t>
            </a:r>
            <a:endParaRPr lang="en-150" dirty="0"/>
          </a:p>
          <a:p>
            <a:r>
              <a:rPr lang="en-150" dirty="0"/>
              <a:t>Questions?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number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494</TotalTime>
  <Words>2342</Words>
  <Application>Microsoft Office PowerPoint</Application>
  <PresentationFormat>Widescreen</PresentationFormat>
  <Paragraphs>444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New Scheduler</vt:lpstr>
      <vt:lpstr>New Scheduler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238</cp:revision>
  <dcterms:created xsi:type="dcterms:W3CDTF">2020-02-18T15:41:45Z</dcterms:created>
  <dcterms:modified xsi:type="dcterms:W3CDTF">2020-02-23T21:35:25Z</dcterms:modified>
</cp:coreProperties>
</file>