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4" r:id="rId4"/>
    <p:sldId id="282" r:id="rId5"/>
    <p:sldId id="280" r:id="rId6"/>
    <p:sldId id="283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-71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81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47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6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4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  <a:br>
              <a:rPr lang="en-150" noProof="0" dirty="0"/>
            </a:br>
            <a:r>
              <a:rPr lang="en-GB" sz="3100" b="1" noProof="0" dirty="0"/>
              <a:t>W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k</a:t>
            </a:r>
            <a:r>
              <a:rPr lang="en-GB" sz="3100" b="1" noProof="0" dirty="0"/>
              <a:t>l</a:t>
            </a:r>
            <a:r>
              <a:rPr lang="en-150" sz="3100" b="1" noProof="0" dirty="0"/>
              <a:t>y </a:t>
            </a:r>
            <a:r>
              <a:rPr lang="en-GB" sz="3100" b="1" noProof="0" dirty="0"/>
              <a:t>M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t</a:t>
            </a:r>
            <a:r>
              <a:rPr lang="en-GB" sz="3100" b="1" noProof="0" dirty="0"/>
              <a:t>i</a:t>
            </a:r>
            <a:r>
              <a:rPr lang="en-150" sz="3100" b="1" noProof="0" dirty="0"/>
              <a:t>n</a:t>
            </a:r>
            <a:r>
              <a:rPr lang="en-GB" sz="3100" b="1" noProof="0" dirty="0"/>
              <a:t>g</a:t>
            </a:r>
            <a:endParaRPr lang="en-GB" b="1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549479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1</a:t>
            </a:r>
            <a:r>
              <a:rPr lang="en-GB" baseline="30000" dirty="0"/>
              <a:t>s</a:t>
            </a:r>
            <a:r>
              <a:rPr lang="en-150" baseline="30000" dirty="0"/>
              <a:t>t</a:t>
            </a:r>
            <a:r>
              <a:rPr lang="en-150" dirty="0"/>
              <a:t> of 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, 2020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0E9EF5F-F7B0-4F8A-9BC4-1D072038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4466" y="3447334"/>
            <a:ext cx="1729948" cy="172994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ABC4E16-8039-4946-9B77-C82C643C0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64" y="4312308"/>
            <a:ext cx="1275716" cy="12757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578E86-514F-41DA-B674-5590A1DE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9662" y="3447334"/>
            <a:ext cx="1729948" cy="1729948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26" y="3981810"/>
            <a:ext cx="1208852" cy="457800"/>
          </a:xfrm>
          <a:prstGeom prst="rect">
            <a:avLst/>
          </a:pr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310056D8-AEC7-44D7-B74F-23958C505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84" y="3981809"/>
            <a:ext cx="1208852" cy="457800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0CA3D4E2-405B-48AC-AE65-0E4DE68E9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65" y="4544115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noProof="0" dirty="0"/>
              <a:t>Work on results</a:t>
            </a:r>
          </a:p>
          <a:p>
            <a:r>
              <a:rPr lang="en-150" dirty="0"/>
              <a:t>Bugs found:</a:t>
            </a:r>
          </a:p>
          <a:p>
            <a:pPr lvl="1"/>
            <a:r>
              <a:rPr lang="en-150" dirty="0"/>
              <a:t>Priorities were not assigned properly</a:t>
            </a:r>
          </a:p>
          <a:p>
            <a:pPr lvl="2"/>
            <a:r>
              <a:rPr lang="en-150" dirty="0"/>
              <a:t>After solving JLFP was performing better than </a:t>
            </a:r>
            <a:r>
              <a:rPr lang="en-150" dirty="0" err="1"/>
              <a:t>LPMGRS</a:t>
            </a:r>
            <a:endParaRPr lang="en-150" dirty="0"/>
          </a:p>
          <a:p>
            <a:pPr lvl="1"/>
            <a:r>
              <a:rPr lang="en-150" noProof="0" dirty="0"/>
              <a:t>Priorities were not used properly by </a:t>
            </a:r>
            <a:r>
              <a:rPr lang="en-150" noProof="0" dirty="0" err="1"/>
              <a:t>LPMGRS</a:t>
            </a:r>
            <a:endParaRPr lang="en-150" noProof="0" dirty="0"/>
          </a:p>
          <a:p>
            <a:pPr lvl="2"/>
            <a:r>
              <a:rPr lang="en-150" dirty="0"/>
              <a:t>After solving </a:t>
            </a:r>
            <a:r>
              <a:rPr lang="en-150" dirty="0" err="1"/>
              <a:t>LPMGRS</a:t>
            </a:r>
            <a:r>
              <a:rPr lang="en-150" dirty="0"/>
              <a:t> performs better than JLFP</a:t>
            </a:r>
          </a:p>
          <a:p>
            <a:pPr lvl="1"/>
            <a:r>
              <a:rPr lang="en-150" noProof="0" dirty="0"/>
              <a:t>Core reservation by </a:t>
            </a:r>
            <a:r>
              <a:rPr lang="en-150" noProof="0" dirty="0" err="1"/>
              <a:t>LPMGRS</a:t>
            </a:r>
            <a:r>
              <a:rPr lang="en-150" noProof="0" dirty="0"/>
              <a:t> was not done properly in some cases where the cores were already busy</a:t>
            </a:r>
          </a:p>
          <a:p>
            <a:pPr lvl="2"/>
            <a:r>
              <a:rPr lang="en-150" dirty="0"/>
              <a:t>The reservation algorithm was changed slightly 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W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t</a:t>
            </a:r>
            <a:r>
              <a:rPr lang="en-150" noProof="0" dirty="0"/>
              <a:t> 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b</a:t>
            </a:r>
            <a:r>
              <a:rPr lang="en-150" noProof="0" dirty="0"/>
              <a:t>e</a:t>
            </a:r>
            <a:r>
              <a:rPr lang="en-GB" noProof="0" dirty="0"/>
              <a:t>e</a:t>
            </a:r>
            <a:r>
              <a:rPr lang="en-150" noProof="0" dirty="0"/>
              <a:t>n </a:t>
            </a:r>
            <a:r>
              <a:rPr lang="en-GB" noProof="0" dirty="0"/>
              <a:t>d</a:t>
            </a:r>
            <a:r>
              <a:rPr lang="en-150" noProof="0" dirty="0"/>
              <a:t>o</a:t>
            </a:r>
            <a:r>
              <a:rPr lang="en-GB" noProof="0" dirty="0"/>
              <a:t>n</a:t>
            </a:r>
            <a:r>
              <a:rPr lang="en-150" noProof="0" dirty="0"/>
              <a:t>e?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AE00-7CD3-48A4-BFE5-A5734B3E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g</a:t>
            </a:r>
            <a:r>
              <a:rPr lang="en-GB" dirty="0"/>
              <a:t>o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m </a:t>
            </a:r>
            <a:r>
              <a:rPr lang="en-GB" dirty="0"/>
              <a:t>c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2409-0610-4AFD-B2A0-0B55060F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63B9C-78E1-4396-B287-257C3F02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5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0"/>
          </a:xfrm>
          <a:prstGeom prst="rect">
            <a:avLst/>
          </a:prstGeom>
        </p:spPr>
      </p:pic>
      <p:pic>
        <p:nvPicPr>
          <p:cNvPr id="24" name="T=20">
            <a:extLst>
              <a:ext uri="{FF2B5EF4-FFF2-40B4-BE49-F238E27FC236}">
                <a16:creationId xmlns:a16="http://schemas.microsoft.com/office/drawing/2014/main" id="{89227E96-5D83-4209-B43B-40B8ECAB4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2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4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4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1"/>
          </a:xfrm>
          <a:prstGeom prst="rect">
            <a:avLst/>
          </a:prstGeom>
        </p:spPr>
      </p:pic>
      <p:pic>
        <p:nvPicPr>
          <p:cNvPr id="24" name="T=20">
            <a:extLst>
              <a:ext uri="{FF2B5EF4-FFF2-40B4-BE49-F238E27FC236}">
                <a16:creationId xmlns:a16="http://schemas.microsoft.com/office/drawing/2014/main" id="{89227E96-5D83-4209-B43B-40B8ECAB4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4" cy="54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0"/>
          </a:xfrm>
          <a:prstGeom prst="rect">
            <a:avLst/>
          </a:prstGeom>
        </p:spPr>
      </p:pic>
      <p:pic>
        <p:nvPicPr>
          <p:cNvPr id="24" name="T=20">
            <a:extLst>
              <a:ext uri="{FF2B5EF4-FFF2-40B4-BE49-F238E27FC236}">
                <a16:creationId xmlns:a16="http://schemas.microsoft.com/office/drawing/2014/main" id="{89227E96-5D83-4209-B43B-40B8ECAB4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9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0711-00ED-4619-804C-698D6CD5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x</a:t>
            </a:r>
            <a:r>
              <a:rPr lang="en-150" dirty="0"/>
              <a:t>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16DE-164B-4BAB-AFBA-3B692E8A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r</a:t>
            </a:r>
            <a:r>
              <a:rPr lang="en-150" dirty="0"/>
              <a:t>o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s 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</a:p>
          <a:p>
            <a:pPr lvl="1"/>
            <a:r>
              <a:rPr lang="en-150" dirty="0"/>
              <a:t>The minimum number of cores should be determined by the utilization of the task</a:t>
            </a:r>
          </a:p>
          <a:p>
            <a:r>
              <a:rPr lang="en-150" dirty="0"/>
              <a:t>Find a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e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i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</a:t>
            </a:r>
          </a:p>
          <a:p>
            <a:r>
              <a:rPr lang="en-150" dirty="0"/>
              <a:t>Find a way to </a:t>
            </a:r>
            <a:r>
              <a:rPr lang="en-GB" dirty="0"/>
              <a:t>analyse</a:t>
            </a:r>
            <a:r>
              <a:rPr lang="en-150" dirty="0"/>
              <a:t> non-</a:t>
            </a:r>
            <a:r>
              <a:rPr lang="en-GB" dirty="0"/>
              <a:t>schedulable</a:t>
            </a:r>
            <a:r>
              <a:rPr lang="en-150" dirty="0"/>
              <a:t> tasksets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37F32-57EE-4C33-8352-83591BFE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89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TUDelft_horizontal_template</Template>
  <TotalTime>509</TotalTime>
  <Words>425</Words>
  <Application>Microsoft Office PowerPoint</Application>
  <PresentationFormat>Widescreen</PresentationFormat>
  <Paragraphs>39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Scheduling and Analysis of Limited-Preemptive Moldable Gang Tasks Weekly Meeting</vt:lpstr>
      <vt:lpstr>What has been done?</vt:lpstr>
      <vt:lpstr>Algorithm change</vt:lpstr>
      <vt:lpstr>Results</vt:lpstr>
      <vt:lpstr>Results</vt:lpstr>
      <vt:lpstr>Results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Malleable Gang Taks</dc:title>
  <dc:creator>Joan Marce i Igual</dc:creator>
  <cp:lastModifiedBy>Joan Marce i Igual</cp:lastModifiedBy>
  <cp:revision>244</cp:revision>
  <dcterms:created xsi:type="dcterms:W3CDTF">2020-02-18T15:41:45Z</dcterms:created>
  <dcterms:modified xsi:type="dcterms:W3CDTF">2020-03-09T12:48:03Z</dcterms:modified>
</cp:coreProperties>
</file>