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9" r:id="rId4"/>
    <p:sldId id="290" r:id="rId5"/>
    <p:sldId id="284" r:id="rId6"/>
    <p:sldId id="288" r:id="rId7"/>
    <p:sldId id="282" r:id="rId8"/>
    <p:sldId id="280" r:id="rId9"/>
    <p:sldId id="283" r:id="rId10"/>
    <p:sldId id="285" r:id="rId11"/>
    <p:sldId id="286" r:id="rId12"/>
    <p:sldId id="287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81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47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68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49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4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7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09/03/2020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noProof="0" dirty="0"/>
              <a:t>W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k</a:t>
            </a:r>
            <a:r>
              <a:rPr lang="en-GB" sz="3100" b="1" noProof="0" dirty="0"/>
              <a:t>l</a:t>
            </a:r>
            <a:r>
              <a:rPr lang="en-150" sz="3100" b="1" noProof="0" dirty="0"/>
              <a:t>y </a:t>
            </a:r>
            <a:r>
              <a:rPr lang="en-GB" sz="3100" b="1" noProof="0" dirty="0"/>
              <a:t>M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t</a:t>
            </a:r>
            <a:r>
              <a:rPr lang="en-GB" sz="3100" b="1" noProof="0" dirty="0"/>
              <a:t>i</a:t>
            </a:r>
            <a:r>
              <a:rPr lang="en-150" sz="3100" b="1" noProof="0" dirty="0"/>
              <a:t>n</a:t>
            </a:r>
            <a:r>
              <a:rPr lang="en-GB" sz="3100" b="1" noProof="0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1</a:t>
            </a:r>
            <a:r>
              <a:rPr lang="en-GB" baseline="30000" dirty="0"/>
              <a:t>s</a:t>
            </a:r>
            <a:r>
              <a:rPr lang="en-150" baseline="30000" dirty="0"/>
              <a:t>t</a:t>
            </a:r>
            <a:r>
              <a:rPr lang="en-150" dirty="0"/>
              <a:t> of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E9EF5F-F7B0-4F8A-9BC4-1D072038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466" y="3447334"/>
            <a:ext cx="1729948" cy="172994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ABC4E16-8039-4946-9B77-C82C643C0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64" y="4312308"/>
            <a:ext cx="1275716" cy="1275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578E86-514F-41DA-B674-5590A1DE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9662" y="3447334"/>
            <a:ext cx="1729948" cy="1729948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26" y="3981810"/>
            <a:ext cx="1208852" cy="457800"/>
          </a:xfrm>
          <a:prstGeom prst="rect">
            <a:avLst/>
          </a:prstGeom>
        </p:spPr>
      </p:pic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310056D8-AEC7-44D7-B74F-23958C505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4" y="3981809"/>
            <a:ext cx="1208852" cy="45780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0CA3D4E2-405B-48AC-AE65-0E4DE68E9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65" y="4544115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2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996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11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748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0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2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782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0711-00ED-4619-804C-698D6CD5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n</a:t>
            </a:r>
            <a:r>
              <a:rPr lang="en-150" dirty="0"/>
              <a:t>e</a:t>
            </a:r>
            <a:r>
              <a:rPr lang="en-GB" dirty="0"/>
              <a:t>x</a:t>
            </a:r>
            <a:r>
              <a:rPr lang="en-150" dirty="0"/>
              <a:t>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16DE-164B-4BAB-AFBA-3B692E8A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u</a:t>
            </a:r>
            <a:r>
              <a:rPr lang="en-150" dirty="0"/>
              <a:t>e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o</a:t>
            </a:r>
            <a:r>
              <a:rPr lang="en-150" dirty="0"/>
              <a:t>k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c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s</a:t>
            </a:r>
          </a:p>
          <a:p>
            <a:r>
              <a:rPr lang="en-150" dirty="0"/>
              <a:t>Use the moldable property of the tasks</a:t>
            </a:r>
          </a:p>
          <a:p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results with schedulability analysis tool and Pari</a:t>
            </a:r>
            <a:r>
              <a:rPr lang="en-GB" dirty="0"/>
              <a:t>s</a:t>
            </a:r>
            <a:r>
              <a:rPr lang="en-150" dirty="0"/>
              <a:t>’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</a:p>
          <a:p>
            <a:r>
              <a:rPr lang="en-150" dirty="0"/>
              <a:t>Start finding the formulation of schedulability analysis for new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7F32-57EE-4C33-8352-83591BF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noProof="0" dirty="0"/>
              <a:t>Work on results</a:t>
            </a:r>
          </a:p>
          <a:p>
            <a:r>
              <a:rPr lang="en-150" dirty="0"/>
              <a:t>Bugs found:</a:t>
            </a:r>
          </a:p>
          <a:p>
            <a:pPr lvl="1"/>
            <a:r>
              <a:rPr lang="en-150" dirty="0"/>
              <a:t>Priorities were not assigned properly</a:t>
            </a:r>
          </a:p>
          <a:p>
            <a:pPr lvl="2"/>
            <a:r>
              <a:rPr lang="en-150" dirty="0"/>
              <a:t>After solving JLFP was performing better than </a:t>
            </a:r>
            <a:r>
              <a:rPr lang="en-150" dirty="0" err="1"/>
              <a:t>LPMGRS</a:t>
            </a:r>
            <a:endParaRPr lang="en-150" dirty="0"/>
          </a:p>
          <a:p>
            <a:pPr lvl="1"/>
            <a:r>
              <a:rPr lang="en-150" noProof="0" dirty="0"/>
              <a:t>Priorities were not used properly by </a:t>
            </a:r>
            <a:r>
              <a:rPr lang="en-150" noProof="0" dirty="0" err="1"/>
              <a:t>LPMGRS</a:t>
            </a:r>
            <a:endParaRPr lang="en-150" noProof="0" dirty="0"/>
          </a:p>
          <a:p>
            <a:pPr lvl="2"/>
            <a:r>
              <a:rPr lang="en-150" dirty="0"/>
              <a:t>After solving </a:t>
            </a:r>
            <a:r>
              <a:rPr lang="en-150" dirty="0" err="1"/>
              <a:t>LPMGRS</a:t>
            </a:r>
            <a:r>
              <a:rPr lang="en-150" dirty="0"/>
              <a:t> performs better than JLFP</a:t>
            </a:r>
          </a:p>
          <a:p>
            <a:pPr lvl="1"/>
            <a:r>
              <a:rPr lang="en-150" noProof="0" dirty="0"/>
              <a:t>Core reservation by </a:t>
            </a:r>
            <a:r>
              <a:rPr lang="en-150" noProof="0" dirty="0" err="1"/>
              <a:t>LPMGRS</a:t>
            </a:r>
            <a:r>
              <a:rPr lang="en-150" noProof="0" dirty="0"/>
              <a:t> was not done properly in some cases where the cores were already busy</a:t>
            </a:r>
          </a:p>
          <a:p>
            <a:pPr lvl="2"/>
            <a:r>
              <a:rPr lang="en-150" dirty="0"/>
              <a:t>The reservation algorithm was changed slightly </a:t>
            </a:r>
          </a:p>
          <a:p>
            <a:r>
              <a:rPr lang="en-150" noProof="0" dirty="0"/>
              <a:t>Tested </a:t>
            </a:r>
            <a:r>
              <a:rPr lang="en-150" noProof="0" dirty="0" err="1"/>
              <a:t>PlotSched</a:t>
            </a:r>
            <a:r>
              <a:rPr lang="en-150" noProof="0" dirty="0"/>
              <a:t> from Pisa but it didn’t fill our requirements</a:t>
            </a:r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E4CE-AFA2-4F14-8721-FC00D096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Bug with busy cores</a:t>
            </a:r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395583-7BED-4803-A9D9-9588EF68A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7232"/>
            <a:ext cx="5181600" cy="238353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F2EC91-3C9F-438B-98C6-D6D3ABF4C8D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89056998"/>
                  </p:ext>
                </p:extLst>
              </p:nvPr>
            </p:nvGraphicFramePr>
            <p:xfrm>
              <a:off x="6172202" y="2501900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4148035995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39124467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79490230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55885264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40908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157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32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2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0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F2EC91-3C9F-438B-98C6-D6D3ABF4C8D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89056998"/>
                  </p:ext>
                </p:extLst>
              </p:nvPr>
            </p:nvGraphicFramePr>
            <p:xfrm>
              <a:off x="6172202" y="2501900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4148035995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39124467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79490230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55885264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40908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639" r="-4029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88" t="-1639" r="-3029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415" t="-1639" r="-2011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76" t="-1639" r="-10235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76" t="-1639" r="-235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157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01639" r="-4029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32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201639" r="-4029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301639" r="-40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2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401639" r="-40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0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2A70F-2686-479C-AEB2-3F1FDA54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9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E4CE-AFA2-4F14-8721-FC00D096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Bug with busy cores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395583-7BED-4803-A9D9-9588EF68A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38776"/>
            <a:ext cx="5181600" cy="238044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F2EC91-3C9F-438B-98C6-D6D3ABF4C8D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2" y="2501900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4148035995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39124467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79490230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55885264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40908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157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32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2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15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06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F2EC91-3C9F-438B-98C6-D6D3ABF4C8D0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6172202" y="2501900"/>
              <a:ext cx="518159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319">
                      <a:extLst>
                        <a:ext uri="{9D8B030D-6E8A-4147-A177-3AD203B41FA5}">
                          <a16:colId xmlns:a16="http://schemas.microsoft.com/office/drawing/2014/main" val="4148035995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39124467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79490230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558852644"/>
                        </a:ext>
                      </a:extLst>
                    </a:gridCol>
                    <a:gridCol w="1036319">
                      <a:extLst>
                        <a:ext uri="{9D8B030D-6E8A-4147-A177-3AD203B41FA5}">
                          <a16:colId xmlns:a16="http://schemas.microsoft.com/office/drawing/2014/main" val="3340908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639" r="-4029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88" t="-1639" r="-3029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415" t="-1639" r="-2011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76" t="-1639" r="-10235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76" t="-1639" r="-235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157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101639" r="-4029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932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201639" r="-4029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301639" r="-4029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2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8" t="-401639" r="-4029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706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2A70F-2686-479C-AEB2-3F1FDA54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1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AE00-7CD3-48A4-BFE5-A5734B3E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g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m 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2A48C8-2DCF-4448-875D-8B6D118F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6072" y="1707531"/>
            <a:ext cx="7499855" cy="425818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3B9C-78E1-4396-B287-257C3F0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AE00-7CD3-48A4-BFE5-A5734B3E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g</a:t>
            </a:r>
            <a:r>
              <a:rPr lang="en-GB" dirty="0"/>
              <a:t>o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m 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2A48C8-2DCF-4448-875D-8B6D118F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5820" y="1707531"/>
            <a:ext cx="7380359" cy="425818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3B9C-78E1-4396-B287-257C3F0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25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 </a:t>
            </a:r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075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4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 </a:t>
            </a:r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682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F3CB-DEF0-4E61-A57F-0E095F5B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20" name="T=5">
            <a:extLst>
              <a:ext uri="{FF2B5EF4-FFF2-40B4-BE49-F238E27FC236}">
                <a16:creationId xmlns:a16="http://schemas.microsoft.com/office/drawing/2014/main" id="{143C3407-4399-4669-B151-69F408F92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22" name="T=10">
            <a:extLst>
              <a:ext uri="{FF2B5EF4-FFF2-40B4-BE49-F238E27FC236}">
                <a16:creationId xmlns:a16="http://schemas.microsoft.com/office/drawing/2014/main" id="{6E051251-16EC-4822-B203-23CB416FA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8" y="643550"/>
            <a:ext cx="6750363" cy="5400291"/>
          </a:xfrm>
          <a:prstGeom prst="rect">
            <a:avLst/>
          </a:prstGeom>
        </p:spPr>
      </p:pic>
      <p:pic>
        <p:nvPicPr>
          <p:cNvPr id="7" name="T=15">
            <a:extLst>
              <a:ext uri="{FF2B5EF4-FFF2-40B4-BE49-F238E27FC236}">
                <a16:creationId xmlns:a16="http://schemas.microsoft.com/office/drawing/2014/main" id="{41F7FA43-A3FB-48E1-A1D9-436FB632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19" y="643549"/>
            <a:ext cx="6750363" cy="5400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8AE84-15A3-424F-918C-5140AAC3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 </a:t>
            </a:r>
            <a:r>
              <a:rPr lang="en-GB" noProof="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3259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529</Words>
  <Application>Microsoft Office PowerPoint</Application>
  <PresentationFormat>Widescreen</PresentationFormat>
  <Paragraphs>105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 Weekly Meeting</vt:lpstr>
      <vt:lpstr>What has been done?</vt:lpstr>
      <vt:lpstr>Bug with busy cores</vt:lpstr>
      <vt:lpstr>Bug with busy cores</vt:lpstr>
      <vt:lpstr>Algorithm change</vt:lpstr>
      <vt:lpstr>Algorithm change</vt:lpstr>
      <vt:lpstr>Old Results</vt:lpstr>
      <vt:lpstr>Old Results</vt:lpstr>
      <vt:lpstr>Old Results</vt:lpstr>
      <vt:lpstr>Results</vt:lpstr>
      <vt:lpstr>Results</vt:lpstr>
      <vt:lpstr>Results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 Marce i Igual</dc:creator>
  <cp:lastModifiedBy>Joan Marce i Igual</cp:lastModifiedBy>
  <cp:revision>3</cp:revision>
  <dcterms:created xsi:type="dcterms:W3CDTF">2020-03-09T13:43:45Z</dcterms:created>
  <dcterms:modified xsi:type="dcterms:W3CDTF">2020-03-09T13:46:14Z</dcterms:modified>
</cp:coreProperties>
</file>