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4" r:id="rId4"/>
    <p:sldId id="282" r:id="rId5"/>
    <p:sldId id="280" r:id="rId6"/>
    <p:sldId id="283" r:id="rId7"/>
    <p:sldId id="285" r:id="rId8"/>
    <p:sldId id="286" r:id="rId9"/>
    <p:sldId id="287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357" autoAdjust="0"/>
  </p:normalViewPr>
  <p:slideViewPr>
    <p:cSldViewPr snapToGrid="0">
      <p:cViewPr varScale="1">
        <p:scale>
          <a:sx n="105" d="100"/>
          <a:sy n="105" d="100"/>
        </p:scale>
        <p:origin x="126" y="210"/>
      </p:cViewPr>
      <p:guideLst/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81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47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68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49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4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17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br>
              <a:rPr lang="en-150" noProof="0" dirty="0"/>
            </a:br>
            <a:r>
              <a:rPr lang="en-GB" sz="3100" b="1" noProof="0" dirty="0"/>
              <a:t>W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k</a:t>
            </a:r>
            <a:r>
              <a:rPr lang="en-GB" sz="3100" b="1" noProof="0" dirty="0"/>
              <a:t>l</a:t>
            </a:r>
            <a:r>
              <a:rPr lang="en-150" sz="3100" b="1" noProof="0" dirty="0"/>
              <a:t>y </a:t>
            </a:r>
            <a:r>
              <a:rPr lang="en-GB" sz="3100" b="1" noProof="0" dirty="0"/>
              <a:t>M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t</a:t>
            </a:r>
            <a:r>
              <a:rPr lang="en-GB" sz="3100" b="1" noProof="0" dirty="0"/>
              <a:t>i</a:t>
            </a:r>
            <a:r>
              <a:rPr lang="en-150" sz="3100" b="1" noProof="0" dirty="0"/>
              <a:t>n</a:t>
            </a:r>
            <a:r>
              <a:rPr lang="en-GB" sz="3100" b="1" noProof="0" dirty="0"/>
              <a:t>g</a:t>
            </a:r>
            <a:endParaRPr lang="en-GB" b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1</a:t>
            </a:r>
            <a:r>
              <a:rPr lang="en-GB" baseline="30000" dirty="0"/>
              <a:t>s</a:t>
            </a:r>
            <a:r>
              <a:rPr lang="en-150" baseline="30000" dirty="0"/>
              <a:t>t</a:t>
            </a:r>
            <a:r>
              <a:rPr lang="en-150" dirty="0"/>
              <a:t> of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, 2020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E9EF5F-F7B0-4F8A-9BC4-1D072038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466" y="3447334"/>
            <a:ext cx="1729948" cy="172994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ABC4E16-8039-4946-9B77-C82C643C0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64" y="4312308"/>
            <a:ext cx="1275716" cy="12757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578E86-514F-41DA-B674-5590A1DE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9662" y="3447334"/>
            <a:ext cx="1729948" cy="172994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26" y="3981810"/>
            <a:ext cx="1208852" cy="457800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310056D8-AEC7-44D7-B74F-23958C505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84" y="3981809"/>
            <a:ext cx="1208852" cy="45780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0CA3D4E2-405B-48AC-AE65-0E4DE68E9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65" y="4544115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0711-00ED-4619-804C-698D6CD5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x</a:t>
            </a:r>
            <a:r>
              <a:rPr lang="en-150" dirty="0"/>
              <a:t>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16DE-164B-4BAB-AFBA-3B692E8A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u</a:t>
            </a:r>
            <a:r>
              <a:rPr lang="en-150" dirty="0"/>
              <a:t>e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o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c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s</a:t>
            </a:r>
          </a:p>
          <a:p>
            <a:r>
              <a:rPr lang="en-150" dirty="0"/>
              <a:t>Use the moldable property of the tasks</a:t>
            </a:r>
          </a:p>
          <a:p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results with schedulability analysis tool and Pari</a:t>
            </a:r>
            <a:r>
              <a:rPr lang="en-GB" dirty="0"/>
              <a:t>s</a:t>
            </a:r>
            <a:r>
              <a:rPr lang="en-150" dirty="0"/>
              <a:t>’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</a:p>
          <a:p>
            <a:r>
              <a:rPr lang="en-150" dirty="0"/>
              <a:t>Start finding the formulation of schedulability analysis for new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37F32-57EE-4C33-8352-83591BF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89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noProof="0" dirty="0"/>
              <a:t>Work on results</a:t>
            </a:r>
          </a:p>
          <a:p>
            <a:r>
              <a:rPr lang="en-150" dirty="0"/>
              <a:t>Bugs found:</a:t>
            </a:r>
          </a:p>
          <a:p>
            <a:pPr lvl="1"/>
            <a:r>
              <a:rPr lang="en-150" dirty="0"/>
              <a:t>Priorities were not assigned properly</a:t>
            </a:r>
          </a:p>
          <a:p>
            <a:pPr lvl="2"/>
            <a:r>
              <a:rPr lang="en-150" dirty="0"/>
              <a:t>After solving JLFP was performing better than </a:t>
            </a:r>
            <a:r>
              <a:rPr lang="en-150" dirty="0" err="1"/>
              <a:t>LPMGRS</a:t>
            </a:r>
            <a:endParaRPr lang="en-150" dirty="0"/>
          </a:p>
          <a:p>
            <a:pPr lvl="1"/>
            <a:r>
              <a:rPr lang="en-150" noProof="0" dirty="0"/>
              <a:t>Priorities were not used properly by </a:t>
            </a:r>
            <a:r>
              <a:rPr lang="en-150" noProof="0" dirty="0" err="1"/>
              <a:t>LPMGRS</a:t>
            </a:r>
            <a:endParaRPr lang="en-150" noProof="0" dirty="0"/>
          </a:p>
          <a:p>
            <a:pPr lvl="2"/>
            <a:r>
              <a:rPr lang="en-150" dirty="0"/>
              <a:t>After solving </a:t>
            </a:r>
            <a:r>
              <a:rPr lang="en-150" dirty="0" err="1"/>
              <a:t>LPMGRS</a:t>
            </a:r>
            <a:r>
              <a:rPr lang="en-150" dirty="0"/>
              <a:t> performs better than JLFP</a:t>
            </a:r>
          </a:p>
          <a:p>
            <a:pPr lvl="1"/>
            <a:r>
              <a:rPr lang="en-150" noProof="0" dirty="0"/>
              <a:t>Core reservation by </a:t>
            </a:r>
            <a:r>
              <a:rPr lang="en-150" noProof="0" dirty="0" err="1"/>
              <a:t>LPMGRS</a:t>
            </a:r>
            <a:r>
              <a:rPr lang="en-150" noProof="0" dirty="0"/>
              <a:t> was not done properly in some cases where the cores were already busy</a:t>
            </a:r>
          </a:p>
          <a:p>
            <a:pPr lvl="2"/>
            <a:r>
              <a:rPr lang="en-150" dirty="0"/>
              <a:t>The reservation algorithm was changed slightly </a:t>
            </a:r>
          </a:p>
          <a:p>
            <a:r>
              <a:rPr lang="en-150" noProof="0" dirty="0"/>
              <a:t>Tested </a:t>
            </a:r>
            <a:r>
              <a:rPr lang="en-150" noProof="0" dirty="0" err="1"/>
              <a:t>PlotSched</a:t>
            </a:r>
            <a:r>
              <a:rPr lang="en-150" noProof="0" dirty="0"/>
              <a:t> from Pisa but it didn’t fill our requirements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W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t</a:t>
            </a:r>
            <a:r>
              <a:rPr lang="en-150" noProof="0" dirty="0"/>
              <a:t> 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b</a:t>
            </a:r>
            <a:r>
              <a:rPr lang="en-150" noProof="0" dirty="0"/>
              <a:t>e</a:t>
            </a:r>
            <a:r>
              <a:rPr lang="en-GB" noProof="0" dirty="0"/>
              <a:t>e</a:t>
            </a:r>
            <a:r>
              <a:rPr lang="en-150" noProof="0" dirty="0"/>
              <a:t>n </a:t>
            </a:r>
            <a:r>
              <a:rPr lang="en-GB" noProof="0" dirty="0"/>
              <a:t>d</a:t>
            </a:r>
            <a:r>
              <a:rPr lang="en-150" noProof="0" dirty="0"/>
              <a:t>o</a:t>
            </a:r>
            <a:r>
              <a:rPr lang="en-GB" noProof="0" dirty="0"/>
              <a:t>n</a:t>
            </a:r>
            <a:r>
              <a:rPr lang="en-150" noProof="0" dirty="0"/>
              <a:t>e?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AE00-7CD3-48A4-BFE5-A5734B3E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g</a:t>
            </a:r>
            <a:r>
              <a:rPr lang="en-GB" dirty="0"/>
              <a:t>o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m 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e</a:t>
            </a:r>
            <a:endParaRPr lang="en-GB" dirty="0"/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FA2A48C8-2DCF-4448-875D-8B6D118F1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72" y="1596044"/>
            <a:ext cx="7499855" cy="448116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63B9C-78E1-4396-B287-257C3F02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5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 </a:t>
            </a:r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075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4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4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 </a:t>
            </a:r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682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 </a:t>
            </a:r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3259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0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0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2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9964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748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0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0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2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782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453</Words>
  <Application>Microsoft Office PowerPoint</Application>
  <PresentationFormat>Widescreen</PresentationFormat>
  <Paragraphs>49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Scheduling and Analysis of Limited-Preemptive Moldable Gang Tasks Weekly Meeting</vt:lpstr>
      <vt:lpstr>What has been done?</vt:lpstr>
      <vt:lpstr>Algorithm change</vt:lpstr>
      <vt:lpstr>Old Results</vt:lpstr>
      <vt:lpstr>Old Results</vt:lpstr>
      <vt:lpstr>Old Results</vt:lpstr>
      <vt:lpstr>Results</vt:lpstr>
      <vt:lpstr>Results</vt:lpstr>
      <vt:lpstr>Results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 Marce i Igual</dc:creator>
  <cp:lastModifiedBy>Joan Marce i Igual</cp:lastModifiedBy>
  <cp:revision>2</cp:revision>
  <dcterms:created xsi:type="dcterms:W3CDTF">2020-03-09T13:04:55Z</dcterms:created>
  <dcterms:modified xsi:type="dcterms:W3CDTF">2020-03-09T13:13:05Z</dcterms:modified>
</cp:coreProperties>
</file>