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257" r:id="rId4"/>
    <p:sldId id="322" r:id="rId5"/>
    <p:sldId id="324" r:id="rId6"/>
    <p:sldId id="325" r:id="rId7"/>
    <p:sldId id="326" r:id="rId8"/>
    <p:sldId id="327" r:id="rId9"/>
    <p:sldId id="3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27/04/2020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27/04/2020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27/04/2020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27</a:t>
            </a:r>
            <a:r>
              <a:rPr lang="en-GB" baseline="30000" dirty="0"/>
              <a:t>th</a:t>
            </a:r>
            <a:r>
              <a:rPr lang="en-GB" dirty="0"/>
              <a:t> of April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4" y="3981810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Issues found in analysis</a:t>
            </a:r>
          </a:p>
          <a:p>
            <a:pPr lvl="1"/>
            <a:r>
              <a:rPr lang="en-GB" dirty="0"/>
              <a:t>Precedence constraints</a:t>
            </a:r>
          </a:p>
          <a:p>
            <a:pPr lvl="1"/>
            <a:r>
              <a:rPr lang="en-GB" dirty="0"/>
              <a:t>Moldable gang simultaneous freeing of cores</a:t>
            </a:r>
            <a:endParaRPr lang="en-150" dirty="0"/>
          </a:p>
          <a:p>
            <a:endParaRPr lang="en-1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Problem</a:t>
            </a:r>
          </a:p>
          <a:p>
            <a:pPr lvl="1"/>
            <a:r>
              <a:rPr lang="en-GB" dirty="0"/>
              <a:t>If a lower-priority job is being evaluated and a segment from a higher-priority job is just waiting for its precedence to finish the lower-priority job will not be the next scheduled job</a:t>
            </a:r>
          </a:p>
          <a:p>
            <a:pPr lvl="1"/>
            <a:r>
              <a:rPr lang="en-GB" noProof="0" dirty="0"/>
              <a:t>This looks like it has a straightforward solution but it hasn’t.</a:t>
            </a:r>
            <a:endParaRPr lang="en-1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Precedence constraints 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27" y="3789495"/>
            <a:ext cx="5181600" cy="2371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Illustration of the problem in global processing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204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2040751"/>
              </a:xfrm>
              <a:prstGeom prst="rect">
                <a:avLst/>
              </a:prstGeom>
              <a:blipFill>
                <a:blip r:embed="rId5"/>
                <a:stretch>
                  <a:fillRect l="-876" t="-1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702" y="3682767"/>
            <a:ext cx="5181947" cy="2477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in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232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Problem does not happen when less cores than higher-priority segment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2320892"/>
              </a:xfrm>
              <a:prstGeom prst="rect">
                <a:avLst/>
              </a:prstGeom>
              <a:blipFill>
                <a:blip r:embed="rId5"/>
                <a:stretch>
                  <a:fillRect l="-876" t="-1575" b="-3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1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425" y="3475972"/>
            <a:ext cx="5119047" cy="2684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if LP is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176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1766894"/>
              </a:xfrm>
              <a:prstGeom prst="rect">
                <a:avLst/>
              </a:prstGeom>
              <a:blipFill>
                <a:blip r:embed="rId5"/>
                <a:stretch>
                  <a:fillRect l="-876" t="-2069" b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4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753" y="4202280"/>
            <a:ext cx="5119047" cy="155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202280"/>
            <a:ext cx="5181600" cy="1571796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148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multiple precedence constraints the LP still can find a way to be scheduled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1483611"/>
              </a:xfrm>
              <a:prstGeom prst="rect">
                <a:avLst/>
              </a:prstGeom>
              <a:blipFill>
                <a:blip r:embed="rId5"/>
                <a:stretch>
                  <a:fillRect l="-876" t="-2469" b="-5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251" y="4148623"/>
            <a:ext cx="4508050" cy="2062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148621"/>
            <a:ext cx="4508050" cy="2062810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0"/>
              <a:ext cx="5152386" cy="2241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0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4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8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smtClean="0"/>
                                    </m:ctrlPr>
                                  </m:sSubPr>
                                  <m:e>
                                    <m:r>
                                      <a:rPr lang="en-GB" b="1" smtClean="0"/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smtClean="0"/>
                                    </m:ctrlPr>
                                  </m:sSubSupPr>
                                  <m:e>
                                    <m:r>
                                      <a:rPr lang="en-GB" b="1" smtClean="0"/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smtClean="0"/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smtClean="0"/>
                                    </m:ctrlPr>
                                  </m:sSubSupPr>
                                  <m:e>
                                    <m:r>
                                      <a:rPr lang="en-GB" b="1" smtClean="0"/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smtClean="0"/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smtClean="0"/>
                                    </m:ctrlPr>
                                  </m:sSubPr>
                                  <m:e>
                                    <m:r>
                                      <a:rPr lang="en-GB" b="1" smtClean="0"/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smtClean="0"/>
                                    </m:ctrlPr>
                                  </m:sSubPr>
                                  <m:e>
                                    <m:r>
                                      <a:rPr lang="en-GB" b="1" smtClean="0"/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smtClean="0"/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smtClean="0"/>
                                        </m:ctrlPr>
                                      </m:sSubPr>
                                      <m:e>
                                        <m:r>
                                          <a:rPr lang="en-GB" b="1" smtClean="0"/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smtClean="0"/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GB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0"/>
              <a:ext cx="5152386" cy="2241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0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4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8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563" r="-603306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130" t="-1563" r="-457252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6029" t="-1563" r="-340441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8835" t="-1563" r="-124757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9688" t="-1563" r="-301563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563" r="-2116" b="-4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06557" r="-60330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06557" r="-211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206557" r="-60330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206557" r="-2116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306557" r="-60330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306557" r="-211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406557" r="-6033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GB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506557" r="-6033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506557" r="-211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2604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C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2604174"/>
              </a:xfrm>
              <a:prstGeom prst="rect">
                <a:avLst/>
              </a:prstGeom>
              <a:blipFill>
                <a:blip r:embed="rId5"/>
                <a:stretch>
                  <a:fillRect l="-876" t="-1405" b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41BE-E57E-4C6D-A2CE-B6AD50A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have to look at all the cores that are always going to be used by higher-priority segments than the current evaluated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set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GB" dirty="0"/>
                  <a:t> of these cores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GB" dirty="0"/>
                  <a:t> so they are not going to be used.</a:t>
                </a:r>
              </a:p>
              <a:p>
                <a:r>
                  <a:rPr lang="en-GB" dirty="0"/>
                  <a:t>Only thing missing is a mathematical notation expressing the above sentence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3" r="-1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CC335-7E26-4BC1-B33B-B9CCC0CB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26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952</Words>
  <Application>Microsoft Office PowerPoint</Application>
  <PresentationFormat>Widescreen</PresentationFormat>
  <Paragraphs>225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To discuss today</vt:lpstr>
      <vt:lpstr>Precedence constraints in analysis</vt:lpstr>
      <vt:lpstr>Illustration of the problem in global processing</vt:lpstr>
      <vt:lpstr>Illustration of the problem in gang</vt:lpstr>
      <vt:lpstr>Illustration of the problem if LP is gang</vt:lpstr>
      <vt:lpstr>What happens with multiple PC?</vt:lpstr>
      <vt:lpstr>What happens with multiple PC?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 Marce i Igual</dc:creator>
  <cp:lastModifiedBy>Joan Marce i Igual</cp:lastModifiedBy>
  <cp:revision>19</cp:revision>
  <dcterms:created xsi:type="dcterms:W3CDTF">2020-04-27T21:18:45Z</dcterms:created>
  <dcterms:modified xsi:type="dcterms:W3CDTF">2020-04-27T22:02:42Z</dcterms:modified>
</cp:coreProperties>
</file>