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5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48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0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5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9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1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0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3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8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2604" y="6356350"/>
            <a:ext cx="2208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74917B7-125B-40D1-BBBB-E2E36770164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208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C49613-6510-4A40-B058-4125D2DA25EC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19396" y="6202282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008B1-42F7-495D-91D9-E7942362E6F8}"/>
              </a:ext>
            </a:extLst>
          </p:cNvPr>
          <p:cNvSpPr txBox="1"/>
          <p:nvPr/>
        </p:nvSpPr>
        <p:spPr>
          <a:xfrm>
            <a:off x="257695" y="6281535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i Igual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0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39FF-C961-473B-B1B3-F4C4AA674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736E8-379E-46DB-8E77-BE173984C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by Joan Marce i Igual</a:t>
            </a:r>
          </a:p>
        </p:txBody>
      </p:sp>
    </p:spTree>
    <p:extLst>
      <p:ext uri="{BB962C8B-B14F-4D97-AF65-F5344CB8AC3E}">
        <p14:creationId xmlns:p14="http://schemas.microsoft.com/office/powerpoint/2010/main" val="393256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stem_utilization">
            <a:extLst>
              <a:ext uri="{FF2B5EF4-FFF2-40B4-BE49-F238E27FC236}">
                <a16:creationId xmlns:a16="http://schemas.microsoft.com/office/drawing/2014/main" id="{0DF88A6B-3217-46CD-BE04-253628044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sk_utilization">
            <a:extLst>
              <a:ext uri="{FF2B5EF4-FFF2-40B4-BE49-F238E27FC236}">
                <a16:creationId xmlns:a16="http://schemas.microsoft.com/office/drawing/2014/main" id="{4B58ECFA-27C6-465F-B859-6CE22C1C81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sk_period">
            <a:extLst>
              <a:ext uri="{FF2B5EF4-FFF2-40B4-BE49-F238E27FC236}">
                <a16:creationId xmlns:a16="http://schemas.microsoft.com/office/drawing/2014/main" id="{E02388B6-2B5A-4B5A-9BF0-69D3838418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_periods">
            <a:extLst>
              <a:ext uri="{FF2B5EF4-FFF2-40B4-BE49-F238E27FC236}">
                <a16:creationId xmlns:a16="http://schemas.microsoft.com/office/drawing/2014/main" id="{2DCE0441-BA2C-4898-80BF-CCCF97F752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es">
            <a:extLst>
              <a:ext uri="{FF2B5EF4-FFF2-40B4-BE49-F238E27FC236}">
                <a16:creationId xmlns:a16="http://schemas.microsoft.com/office/drawing/2014/main" id="{3E8EAB02-DA86-401A-B487-C7C78C27BF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20466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_horizontal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2891592-7018-4E3E-8627-7204C8502EF5}" vid="{49DA5632-8802-4480-B3C9-C4E5CC043F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TUDelft_horizontal_template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Joan Marce i Igual</dc:creator>
  <cp:lastModifiedBy>Joan Marce i Igual</cp:lastModifiedBy>
  <cp:revision>1</cp:revision>
  <dcterms:created xsi:type="dcterms:W3CDTF">2020-04-03T07:26:05Z</dcterms:created>
  <dcterms:modified xsi:type="dcterms:W3CDTF">2020-04-03T07:26:28Z</dcterms:modified>
</cp:coreProperties>
</file>