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257" r:id="rId4"/>
    <p:sldId id="317" r:id="rId5"/>
    <p:sldId id="258" r:id="rId6"/>
    <p:sldId id="259" r:id="rId7"/>
    <p:sldId id="260" r:id="rId8"/>
    <p:sldId id="261" r:id="rId9"/>
    <p:sldId id="318" r:id="rId10"/>
    <p:sldId id="316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03/04/2020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82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03/04/2020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03/04/2020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25</a:t>
            </a:r>
            <a:r>
              <a:rPr lang="en-GB" baseline="30000" dirty="0"/>
              <a:t>t</a:t>
            </a:r>
            <a:r>
              <a:rPr lang="en-150" baseline="30000" dirty="0"/>
              <a:t>h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4" y="3981810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176473-48E7-4DA6-836A-3083BF06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in a linear way</a:t>
            </a:r>
          </a:p>
          <a:p>
            <a:pPr lvl="1"/>
            <a:r>
              <a:rPr lang="en-GB" dirty="0"/>
              <a:t>Choose depth</a:t>
            </a:r>
          </a:p>
          <a:p>
            <a:pPr lvl="1"/>
            <a:r>
              <a:rPr lang="en-GB" dirty="0"/>
              <a:t>Choose number of parallel jobs per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9FB1F-F78E-4F9D-9B0D-833DAA7A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with precedence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4DE4-335A-4931-B460-122D9181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04A06-699C-43DB-AA4A-55BE81369DFB}"/>
              </a:ext>
            </a:extLst>
          </p:cNvPr>
          <p:cNvSpPr/>
          <p:nvPr/>
        </p:nvSpPr>
        <p:spPr>
          <a:xfrm>
            <a:off x="2236365" y="3707934"/>
            <a:ext cx="1082180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E5AC27-2989-4636-9BD1-F32194D03D29}"/>
              </a:ext>
            </a:extLst>
          </p:cNvPr>
          <p:cNvGrpSpPr/>
          <p:nvPr/>
        </p:nvGrpSpPr>
        <p:grpSpPr>
          <a:xfrm>
            <a:off x="5554910" y="3197197"/>
            <a:ext cx="1082180" cy="1424146"/>
            <a:chOff x="4091730" y="3197197"/>
            <a:chExt cx="1082180" cy="14241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B3A405-6414-43F5-BDBD-A29962058D34}"/>
                </a:ext>
              </a:extLst>
            </p:cNvPr>
            <p:cNvSpPr/>
            <p:nvPr/>
          </p:nvSpPr>
          <p:spPr>
            <a:xfrm>
              <a:off x="4091730" y="3707934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5C9907-553C-45BF-BBA0-833D2660712C}"/>
                </a:ext>
              </a:extLst>
            </p:cNvPr>
            <p:cNvSpPr/>
            <p:nvPr/>
          </p:nvSpPr>
          <p:spPr>
            <a:xfrm>
              <a:off x="4091730" y="3197197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287BE-1551-499F-86A9-77CA8B62E871}"/>
                </a:ext>
              </a:extLst>
            </p:cNvPr>
            <p:cNvSpPr/>
            <p:nvPr/>
          </p:nvSpPr>
          <p:spPr>
            <a:xfrm>
              <a:off x="4091730" y="4218671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39157-66F1-46AD-B990-7FA70C66E7EF}"/>
              </a:ext>
            </a:extLst>
          </p:cNvPr>
          <p:cNvGrpSpPr/>
          <p:nvPr/>
        </p:nvGrpSpPr>
        <p:grpSpPr>
          <a:xfrm>
            <a:off x="8873455" y="3428009"/>
            <a:ext cx="1082180" cy="937584"/>
            <a:chOff x="7018092" y="3428009"/>
            <a:chExt cx="1082180" cy="93758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3BF877-A088-4D2F-9085-F2A2A09BB149}"/>
                </a:ext>
              </a:extLst>
            </p:cNvPr>
            <p:cNvSpPr/>
            <p:nvPr/>
          </p:nvSpPr>
          <p:spPr>
            <a:xfrm>
              <a:off x="7018092" y="3428009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B2130A-2573-4FF0-82E0-62F50F96C6B1}"/>
                </a:ext>
              </a:extLst>
            </p:cNvPr>
            <p:cNvSpPr/>
            <p:nvPr/>
          </p:nvSpPr>
          <p:spPr>
            <a:xfrm>
              <a:off x="7018092" y="3962921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D296F-B5CF-414F-A310-6B6BD1E54FBA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318545" y="3398533"/>
            <a:ext cx="2236365" cy="5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C44923-FFB0-468E-AA9D-1E2E2237EBE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18545" y="3909270"/>
            <a:ext cx="22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72C88A-F02D-4857-90E0-4C6A26AA4F8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318545" y="3909270"/>
            <a:ext cx="2236365" cy="5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35C551-FFCA-4A0D-AE71-3DA430566CA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637090" y="3398533"/>
            <a:ext cx="2236365" cy="23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383E16-0C42-4035-8AD5-B271BCCFA72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7090" y="3629345"/>
            <a:ext cx="2236365" cy="2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5EAFBD-41E5-4AB2-B0E1-49E6250E2CF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6637090" y="3629345"/>
            <a:ext cx="2236365" cy="79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C1332B-A437-4C55-9215-CFBFF9B1E12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6637090" y="3398533"/>
            <a:ext cx="2236365" cy="76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F33BFA-F84F-400C-B62F-46050578A8F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7090" y="3909270"/>
            <a:ext cx="2236365" cy="25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C6AEE9-D7C3-4B34-988A-9455893E9B2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637090" y="4164257"/>
            <a:ext cx="2236365" cy="2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Run schedulability analysis with precedence constraints</a:t>
            </a:r>
          </a:p>
          <a:p>
            <a:r>
              <a:rPr lang="en-GB" dirty="0"/>
              <a:t>Implement precedence constraints in simulator</a:t>
            </a:r>
          </a:p>
          <a:p>
            <a:pPr lvl="1"/>
            <a:r>
              <a:rPr lang="en-GB" noProof="0" dirty="0"/>
              <a:t>Run simulator with precedence constraints</a:t>
            </a:r>
          </a:p>
          <a:p>
            <a:r>
              <a:rPr lang="en-GB" noProof="0" dirty="0"/>
              <a:t>Create task sets with precedence constraints and jitter</a:t>
            </a:r>
            <a:endParaRPr lang="en-GB" dirty="0"/>
          </a:p>
          <a:p>
            <a:pPr lvl="1"/>
            <a:r>
              <a:rPr lang="en-GB" noProof="0" dirty="0"/>
              <a:t>Run them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1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150" noProof="0" dirty="0"/>
              <a:t>Done</a:t>
            </a:r>
          </a:p>
          <a:p>
            <a:pPr lvl="1"/>
            <a:r>
              <a:rPr lang="en-150" dirty="0"/>
              <a:t>New tests</a:t>
            </a:r>
          </a:p>
          <a:p>
            <a:pPr lvl="1"/>
            <a:r>
              <a:rPr lang="en-150" dirty="0"/>
              <a:t>LPMGRS scheduler algorithm</a:t>
            </a:r>
          </a:p>
          <a:p>
            <a:pPr lvl="2"/>
            <a:r>
              <a:rPr lang="en-150" noProof="0" dirty="0"/>
              <a:t>Formalisation</a:t>
            </a:r>
          </a:p>
          <a:p>
            <a:pPr lvl="1"/>
            <a:r>
              <a:rPr lang="en-150" dirty="0"/>
              <a:t>Task generation formalisation</a:t>
            </a:r>
          </a:p>
          <a:p>
            <a:pPr lvl="1"/>
            <a:r>
              <a:rPr lang="en-150" dirty="0"/>
              <a:t>Results</a:t>
            </a:r>
            <a:endParaRPr lang="en-GB" dirty="0"/>
          </a:p>
          <a:p>
            <a:r>
              <a:rPr lang="en-GB" dirty="0"/>
              <a:t>Notation</a:t>
            </a:r>
            <a:endParaRPr lang="en-150" dirty="0"/>
          </a:p>
          <a:p>
            <a:r>
              <a:rPr lang="en-150" dirty="0"/>
              <a:t>To do</a:t>
            </a:r>
          </a:p>
          <a:p>
            <a:pPr lvl="1"/>
            <a:r>
              <a:rPr lang="en-150" dirty="0"/>
              <a:t>Tasks with precedence constraints generation</a:t>
            </a:r>
          </a:p>
          <a:p>
            <a:pPr lvl="1"/>
            <a:endParaRPr lang="en-150" dirty="0"/>
          </a:p>
          <a:p>
            <a:endParaRPr lang="en-1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Analyse generated task sets</a:t>
            </a:r>
          </a:p>
          <a:p>
            <a:r>
              <a:rPr lang="en-GB" noProof="0" dirty="0"/>
              <a:t>Make sure that we have proper utilization in all the discussed steps</a:t>
            </a:r>
          </a:p>
          <a:p>
            <a:r>
              <a:rPr lang="en-GB" dirty="0"/>
              <a:t>Change period generation</a:t>
            </a:r>
          </a:p>
          <a:p>
            <a:endParaRPr lang="en-1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stem_utilization">
            <a:extLst>
              <a:ext uri="{FF2B5EF4-FFF2-40B4-BE49-F238E27FC236}">
                <a16:creationId xmlns:a16="http://schemas.microsoft.com/office/drawing/2014/main" id="{0DF88A6B-3217-46CD-BE04-253628044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6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sk_utilization">
            <a:extLst>
              <a:ext uri="{FF2B5EF4-FFF2-40B4-BE49-F238E27FC236}">
                <a16:creationId xmlns:a16="http://schemas.microsoft.com/office/drawing/2014/main" id="{4B58ECFA-27C6-465F-B859-6CE22C1C81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sk_period">
            <a:extLst>
              <a:ext uri="{FF2B5EF4-FFF2-40B4-BE49-F238E27FC236}">
                <a16:creationId xmlns:a16="http://schemas.microsoft.com/office/drawing/2014/main" id="{E02388B6-2B5A-4B5A-9BF0-69D3838418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_periods">
            <a:extLst>
              <a:ext uri="{FF2B5EF4-FFF2-40B4-BE49-F238E27FC236}">
                <a16:creationId xmlns:a16="http://schemas.microsoft.com/office/drawing/2014/main" id="{2DCE0441-BA2C-4898-80BF-CCCF97F752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es">
            <a:extLst>
              <a:ext uri="{FF2B5EF4-FFF2-40B4-BE49-F238E27FC236}">
                <a16:creationId xmlns:a16="http://schemas.microsoft.com/office/drawing/2014/main" id="{3E8EAB02-DA86-401A-B487-C7C78C27BF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Analyse generated task sets</a:t>
            </a:r>
          </a:p>
          <a:p>
            <a:r>
              <a:rPr lang="en-GB" noProof="0" dirty="0"/>
              <a:t>Make sure that we have proper utilization in all the discussed steps</a:t>
            </a:r>
          </a:p>
          <a:p>
            <a:r>
              <a:rPr lang="en-GB" dirty="0"/>
              <a:t>Change period generation</a:t>
            </a:r>
          </a:p>
          <a:p>
            <a:r>
              <a:rPr lang="en-GB" dirty="0"/>
              <a:t>Write petition for </a:t>
            </a:r>
            <a:r>
              <a:rPr lang="en-GB" dirty="0" err="1"/>
              <a:t>SURFSara</a:t>
            </a:r>
            <a:endParaRPr lang="en-GB" dirty="0"/>
          </a:p>
          <a:p>
            <a:pPr lvl="1"/>
            <a:r>
              <a:rPr lang="en-GB" dirty="0"/>
              <a:t>I mistakenly considered 48 hours per experiment while that was the time needed for the experiment without precedence constraints and without jitter</a:t>
            </a:r>
          </a:p>
          <a:p>
            <a:pPr lvl="1"/>
            <a:r>
              <a:rPr lang="en-GB" dirty="0"/>
              <a:t>We need around 150 hours with precedence constraints</a:t>
            </a:r>
          </a:p>
          <a:p>
            <a:pPr lvl="1"/>
            <a:r>
              <a:rPr lang="en-GB" dirty="0"/>
              <a:t>I am expecting thus ~1500 hours with jitter + precedence constraints</a:t>
            </a:r>
          </a:p>
          <a:p>
            <a:r>
              <a:rPr lang="en-GB" dirty="0"/>
              <a:t>Generate tasks with precedence constraints</a:t>
            </a:r>
          </a:p>
          <a:p>
            <a:r>
              <a:rPr lang="en-GB" dirty="0"/>
              <a:t>Maybe we have too many task sets to evaluate, reduce some of the tests?</a:t>
            </a:r>
          </a:p>
          <a:p>
            <a:endParaRPr lang="en-1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4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1019</Words>
  <Application>Microsoft Office PowerPoint</Application>
  <PresentationFormat>Widescreen</PresentationFormat>
  <Paragraphs>63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Scheduling and Analysis of Limited-Preemptive Moldable Gang Tasks Weekly Meeting</vt:lpstr>
      <vt:lpstr>To discuss today</vt:lpstr>
      <vt:lpstr>What has been done?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done?</vt:lpstr>
      <vt:lpstr>Tasks with precedence constraints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38</cp:revision>
  <dcterms:created xsi:type="dcterms:W3CDTF">2020-03-09T13:43:45Z</dcterms:created>
  <dcterms:modified xsi:type="dcterms:W3CDTF">2020-04-03T07:37:14Z</dcterms:modified>
</cp:coreProperties>
</file>