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2" r:id="rId4"/>
    <p:sldId id="280" r:id="rId5"/>
    <p:sldId id="283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126" y="708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03/03/2020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81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6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03/03/2020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03/03/2020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noProof="0" dirty="0"/>
              <a:t>W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k</a:t>
            </a:r>
            <a:r>
              <a:rPr lang="en-GB" sz="3100" b="1" noProof="0" dirty="0"/>
              <a:t>l</a:t>
            </a:r>
            <a:r>
              <a:rPr lang="en-150" sz="3100" b="1" noProof="0" dirty="0"/>
              <a:t>y </a:t>
            </a:r>
            <a:r>
              <a:rPr lang="en-GB" sz="3100" b="1" noProof="0" dirty="0"/>
              <a:t>M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t</a:t>
            </a:r>
            <a:r>
              <a:rPr lang="en-GB" sz="3100" b="1" noProof="0" dirty="0"/>
              <a:t>i</a:t>
            </a:r>
            <a:r>
              <a:rPr lang="en-150" sz="3100" b="1" noProof="0" dirty="0"/>
              <a:t>n</a:t>
            </a:r>
            <a:r>
              <a:rPr lang="en-GB" sz="3100" b="1" noProof="0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1</a:t>
            </a:r>
            <a:r>
              <a:rPr lang="en-GB" baseline="30000" dirty="0"/>
              <a:t>s</a:t>
            </a:r>
            <a:r>
              <a:rPr lang="en-150" baseline="30000" dirty="0"/>
              <a:t>t</a:t>
            </a:r>
            <a:r>
              <a:rPr lang="en-150" dirty="0"/>
              <a:t> of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noProof="0" dirty="0"/>
              <a:t>Finish presentation</a:t>
            </a:r>
          </a:p>
          <a:p>
            <a:r>
              <a:rPr lang="en-150" noProof="0" dirty="0"/>
              <a:t>Go to Brussels to present at CAPITAL</a:t>
            </a:r>
          </a:p>
          <a:p>
            <a:r>
              <a:rPr lang="en-150" dirty="0"/>
              <a:t>Recovering from being sick</a:t>
            </a:r>
            <a:endParaRPr lang="en-150" noProof="0" dirty="0"/>
          </a:p>
          <a:p>
            <a:r>
              <a:rPr lang="en-150" dirty="0"/>
              <a:t>Work a bit more on results</a:t>
            </a:r>
          </a:p>
          <a:p>
            <a:pPr lvl="1"/>
            <a:r>
              <a:rPr lang="en-150" noProof="0" dirty="0"/>
              <a:t>Obtain faster results</a:t>
            </a:r>
          </a:p>
          <a:p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1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0711-00ED-4619-804C-698D6CD5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x</a:t>
            </a:r>
            <a:r>
              <a:rPr lang="en-150" dirty="0"/>
              <a:t>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16DE-164B-4BAB-AFBA-3B692E8A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s 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</a:p>
          <a:p>
            <a:pPr lvl="1"/>
            <a:r>
              <a:rPr lang="en-150" dirty="0"/>
              <a:t>The minimum number of cores should be determined by the utilization of the task</a:t>
            </a:r>
          </a:p>
          <a:p>
            <a:r>
              <a:rPr lang="en-150" dirty="0"/>
              <a:t>Find a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i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</a:t>
            </a:r>
          </a:p>
          <a:p>
            <a:r>
              <a:rPr lang="en-150" dirty="0"/>
              <a:t>Find a way to </a:t>
            </a:r>
            <a:r>
              <a:rPr lang="en-GB" dirty="0"/>
              <a:t>analyse</a:t>
            </a:r>
            <a:r>
              <a:rPr lang="en-150" dirty="0"/>
              <a:t> non-</a:t>
            </a:r>
            <a:r>
              <a:rPr lang="en-GB" dirty="0"/>
              <a:t>schedulable</a:t>
            </a:r>
            <a:r>
              <a:rPr lang="en-150" dirty="0"/>
              <a:t> tasksets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7F32-57EE-4C33-8352-83591BF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504</TotalTime>
  <Words>375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Scheduling and Analysis of Limited-Preemptive Moldable Gang Tasks Weekly Meeting</vt:lpstr>
      <vt:lpstr>What has been done?</vt:lpstr>
      <vt:lpstr>Results</vt:lpstr>
      <vt:lpstr>Results</vt:lpstr>
      <vt:lpstr>Results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242</cp:revision>
  <dcterms:created xsi:type="dcterms:W3CDTF">2020-02-18T15:41:45Z</dcterms:created>
  <dcterms:modified xsi:type="dcterms:W3CDTF">2020-03-03T08:18:13Z</dcterms:modified>
</cp:coreProperties>
</file>