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3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2" autoAdjust="0"/>
    <p:restoredTop sz="96357" autoAdjust="0"/>
  </p:normalViewPr>
  <p:slideViewPr>
    <p:cSldViewPr snapToGrid="0">
      <p:cViewPr varScale="1">
        <p:scale>
          <a:sx n="99" d="100"/>
          <a:sy n="99" d="100"/>
        </p:scale>
        <p:origin x="72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F1833-6975-429C-9183-714EB1A6AB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79EA4-0F00-4A03-9719-9059B7A02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8881B-A1D3-4C57-8848-AF310D754CB8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9126B-56DF-43DC-B094-0F4771A20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5EFCA-826E-4DA8-A8E8-34A90E1E6E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C4F8-5E15-45FE-81BC-C5030EDBF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3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07/05/2020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8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07/05/2020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07/05/2020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07/05/2020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07/05/2020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07/05/2020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07/05/2020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07/05/2020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07/05/2020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07/05/2020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07/05/2020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07/05/2020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6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5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07/05/2020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Scheduling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endParaRPr lang="en-GB" b="1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7" y="574735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</a:t>
            </a:r>
            <a:r>
              <a:rPr lang="en-GB" baseline="30000" dirty="0"/>
              <a:t>th</a:t>
            </a:r>
            <a:r>
              <a:rPr lang="en-GB" dirty="0"/>
              <a:t> of May</a:t>
            </a:r>
            <a:r>
              <a:rPr lang="en-150" dirty="0"/>
              <a:t>, 2020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BD6911-0E07-4542-BF05-F885B7816F28}"/>
              </a:ext>
            </a:extLst>
          </p:cNvPr>
          <p:cNvGrpSpPr/>
          <p:nvPr/>
        </p:nvGrpSpPr>
        <p:grpSpPr>
          <a:xfrm>
            <a:off x="4814931" y="3601613"/>
            <a:ext cx="2562139" cy="944302"/>
            <a:chOff x="4814931" y="3602034"/>
            <a:chExt cx="2562139" cy="944302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40D7EC06-78C5-4612-BDC9-60717D381D56}"/>
                </a:ext>
              </a:extLst>
            </p:cNvPr>
            <p:cNvSpPr txBox="1">
              <a:spLocks/>
            </p:cNvSpPr>
            <p:nvPr/>
          </p:nvSpPr>
          <p:spPr>
            <a:xfrm>
              <a:off x="4814931" y="3602034"/>
              <a:ext cx="2562139" cy="3995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Geoffrey </a:t>
              </a:r>
              <a:r>
                <a:rPr lang="en-GB" dirty="0" err="1"/>
                <a:t>Nelissen</a:t>
              </a:r>
              <a:endParaRPr lang="en-GB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72CECE-8321-4D9D-96C7-A76020EC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40031" y="4088536"/>
              <a:ext cx="911937" cy="4578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32F69-5F5D-4DF6-B9BE-C93AA39235F3}"/>
              </a:ext>
            </a:extLst>
          </p:cNvPr>
          <p:cNvGrpSpPr/>
          <p:nvPr/>
        </p:nvGrpSpPr>
        <p:grpSpPr>
          <a:xfrm>
            <a:off x="8503466" y="3601613"/>
            <a:ext cx="2562139" cy="944302"/>
            <a:chOff x="7275102" y="3601191"/>
            <a:chExt cx="2562139" cy="944302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75484DE7-4255-4220-AEE5-E46B6C12CE63}"/>
                </a:ext>
              </a:extLst>
            </p:cNvPr>
            <p:cNvSpPr txBox="1">
              <a:spLocks/>
            </p:cNvSpPr>
            <p:nvPr/>
          </p:nvSpPr>
          <p:spPr>
            <a:xfrm>
              <a:off x="7275102" y="3601191"/>
              <a:ext cx="2562139" cy="3995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Mitra Nasri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3B7D57-DD64-4FA1-8FB9-5A86AE46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00202" y="4087693"/>
              <a:ext cx="911937" cy="4578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D54808-BE4F-46C9-903F-9981A57E2434}"/>
              </a:ext>
            </a:extLst>
          </p:cNvPr>
          <p:cNvGrpSpPr/>
          <p:nvPr/>
        </p:nvGrpSpPr>
        <p:grpSpPr>
          <a:xfrm>
            <a:off x="1126396" y="3601613"/>
            <a:ext cx="2562139" cy="837577"/>
            <a:chOff x="2252792" y="3601191"/>
            <a:chExt cx="2562139" cy="837577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03CF2CC-A6AE-4A40-9685-613E4A3C224C}"/>
                </a:ext>
              </a:extLst>
            </p:cNvPr>
            <p:cNvSpPr txBox="1">
              <a:spLocks/>
            </p:cNvSpPr>
            <p:nvPr/>
          </p:nvSpPr>
          <p:spPr>
            <a:xfrm>
              <a:off x="2252792" y="3601191"/>
              <a:ext cx="2562139" cy="3995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A6D6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150" u="sng" dirty="0"/>
                <a:t>Joan Marcè i Igual</a:t>
              </a:r>
              <a:endParaRPr lang="en-GB" u="sng" dirty="0"/>
            </a:p>
          </p:txBody>
        </p:sp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6FB814C4-0B1A-4F92-9A25-63F1FE366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436" y="3980968"/>
              <a:ext cx="1208852" cy="45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Scheduling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F9877A-50E0-4E07-8E55-71C18FD61B25}"/>
              </a:ext>
            </a:extLst>
          </p:cNvPr>
          <p:cNvGrpSpPr/>
          <p:nvPr/>
        </p:nvGrpSpPr>
        <p:grpSpPr>
          <a:xfrm>
            <a:off x="8490858" y="2704943"/>
            <a:ext cx="2612571" cy="1448114"/>
            <a:chOff x="3731624" y="3909067"/>
            <a:chExt cx="2612571" cy="144811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7E68FA0-A4D2-4F33-97FE-F3C84540D738}"/>
                </a:ext>
              </a:extLst>
            </p:cNvPr>
            <p:cNvSpPr/>
            <p:nvPr/>
          </p:nvSpPr>
          <p:spPr>
            <a:xfrm>
              <a:off x="3731624" y="3909067"/>
              <a:ext cx="2612571" cy="740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Scheduling tests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52452-E2C9-4169-8FB7-B65588674E23}"/>
                </a:ext>
              </a:extLst>
            </p:cNvPr>
            <p:cNvSpPr/>
            <p:nvPr/>
          </p:nvSpPr>
          <p:spPr>
            <a:xfrm>
              <a:off x="3731625" y="4649295"/>
              <a:ext cx="26125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Pessimist</a:t>
              </a:r>
            </a:p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Fast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ECCDD5-2987-4969-809F-FAECB190E0B6}"/>
              </a:ext>
            </a:extLst>
          </p:cNvPr>
          <p:cNvGrpSpPr/>
          <p:nvPr/>
        </p:nvGrpSpPr>
        <p:grpSpPr>
          <a:xfrm>
            <a:off x="1088570" y="2701984"/>
            <a:ext cx="2612574" cy="1448114"/>
            <a:chOff x="1088570" y="2701984"/>
            <a:chExt cx="2612574" cy="14481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69CF52-D0DF-45C3-97C0-DAC80EF6FBEB}"/>
                </a:ext>
              </a:extLst>
            </p:cNvPr>
            <p:cNvSpPr/>
            <p:nvPr/>
          </p:nvSpPr>
          <p:spPr>
            <a:xfrm>
              <a:off x="1088570" y="3442212"/>
              <a:ext cx="261257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Exact</a:t>
              </a:r>
            </a:p>
            <a:p>
              <a:pPr marL="742950" lvl="1" indent="-285750">
                <a:buClr>
                  <a:srgbClr val="00A6D6"/>
                </a:buClr>
                <a:buFont typeface="Arial" panose="020B0604020202020204" pitchFamily="34" charset="0"/>
                <a:buChar char="•"/>
              </a:pPr>
              <a:r>
                <a:rPr lang="en-GB" sz="2000" dirty="0"/>
                <a:t>Slow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651C6CE-8EFC-4FBF-B0D1-2855A7189495}"/>
                </a:ext>
              </a:extLst>
            </p:cNvPr>
            <p:cNvSpPr/>
            <p:nvPr/>
          </p:nvSpPr>
          <p:spPr>
            <a:xfrm>
              <a:off x="1088573" y="2701984"/>
              <a:ext cx="2612571" cy="7402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Simulations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3B945E-90AD-46C3-91C4-910B157C8B94}"/>
              </a:ext>
            </a:extLst>
          </p:cNvPr>
          <p:cNvSpPr/>
          <p:nvPr/>
        </p:nvSpPr>
        <p:spPr>
          <a:xfrm>
            <a:off x="4789714" y="2394373"/>
            <a:ext cx="2612571" cy="1356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Schedule Abstraction </a:t>
            </a:r>
          </a:p>
          <a:p>
            <a:pPr algn="ctr"/>
            <a:r>
              <a:rPr lang="en-GB" sz="2400" dirty="0"/>
              <a:t>Graph</a:t>
            </a:r>
            <a:r>
              <a:rPr lang="en-GB" baseline="30000" dirty="0"/>
              <a:t>[1]</a:t>
            </a:r>
            <a:endParaRPr lang="en-GB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F93F7-221F-49B9-81C8-9851C8521F43}"/>
              </a:ext>
            </a:extLst>
          </p:cNvPr>
          <p:cNvSpPr/>
          <p:nvPr/>
        </p:nvSpPr>
        <p:spPr>
          <a:xfrm>
            <a:off x="4789714" y="3750153"/>
            <a:ext cx="2612571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771" lvl="1" indent="-228594" defTabSz="914377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Accurate</a:t>
            </a:r>
          </a:p>
          <a:p>
            <a:pPr marL="685771" lvl="1" indent="-228594" defTabSz="914377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prstClr val="black"/>
                </a:solidFill>
              </a:rPr>
              <a:t>Relatively fast</a:t>
            </a:r>
            <a:endParaRPr lang="en-150" sz="2000" dirty="0">
              <a:solidFill>
                <a:prstClr val="black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E395EB-B6C0-4C7B-B9BE-B5C6F4CFFEF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701144" y="3072098"/>
            <a:ext cx="1088570" cy="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3DC79-DC6B-4799-A8A9-4726618A149D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7402285" y="3072428"/>
            <a:ext cx="1088573" cy="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EB2275-83F9-444A-BFF0-36FE91410EEE}"/>
              </a:ext>
            </a:extLst>
          </p:cNvPr>
          <p:cNvSpPr txBox="1"/>
          <p:nvPr/>
        </p:nvSpPr>
        <p:spPr>
          <a:xfrm>
            <a:off x="2223436" y="6246796"/>
            <a:ext cx="355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30000" dirty="0">
                <a:solidFill>
                  <a:schemeClr val="bg1"/>
                </a:solidFill>
              </a:rPr>
              <a:t>[1] Nasri et al., 2018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3B98-7E35-4575-B975-84E74400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SAG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509F-4FB9-416F-BD51-204E29FE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Explore space of possible schedules for a given job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D9792-E136-4F4C-8A78-CEE9DBD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11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72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Scheduling Analysis of Limited-Preemptive Moldable Gang Tasks</vt:lpstr>
      <vt:lpstr>Scheduling Analysis </vt:lpstr>
      <vt:lpstr>How does SAG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</dc:creator>
  <cp:lastModifiedBy>Joan Marcè Igual</cp:lastModifiedBy>
  <cp:revision>90</cp:revision>
  <dcterms:created xsi:type="dcterms:W3CDTF">2020-05-04T13:20:13Z</dcterms:created>
  <dcterms:modified xsi:type="dcterms:W3CDTF">2020-05-07T08:26:04Z</dcterms:modified>
</cp:coreProperties>
</file>