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4" r:id="rId4"/>
    <p:sldId id="289" r:id="rId5"/>
    <p:sldId id="290" r:id="rId6"/>
    <p:sldId id="291" r:id="rId7"/>
    <p:sldId id="288" r:id="rId8"/>
    <p:sldId id="282" r:id="rId9"/>
    <p:sldId id="280" r:id="rId10"/>
    <p:sldId id="283" r:id="rId11"/>
    <p:sldId id="285" r:id="rId12"/>
    <p:sldId id="286" r:id="rId13"/>
    <p:sldId id="287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1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68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9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4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1</a:t>
            </a:r>
            <a:r>
              <a:rPr lang="en-GB" baseline="30000" dirty="0"/>
              <a:t>s</a:t>
            </a:r>
            <a:r>
              <a:rPr lang="en-150" baseline="30000" dirty="0"/>
              <a:t>t</a:t>
            </a:r>
            <a:r>
              <a:rPr lang="en-150" dirty="0"/>
              <a:t> of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325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11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2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996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748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2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782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0711-00ED-4619-804C-698D6CD5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x</a:t>
            </a:r>
            <a:r>
              <a:rPr lang="en-150" dirty="0"/>
              <a:t>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16DE-164B-4BAB-AFBA-3B692E8A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u</a:t>
            </a:r>
            <a:r>
              <a:rPr lang="en-150" dirty="0"/>
              <a:t>e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s</a:t>
            </a:r>
          </a:p>
          <a:p>
            <a:r>
              <a:rPr lang="en-150" dirty="0"/>
              <a:t>Use the moldable property of the tasks</a:t>
            </a:r>
          </a:p>
          <a:p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results with schedulability analysis tool and Pari</a:t>
            </a:r>
            <a:r>
              <a:rPr lang="en-GB" dirty="0"/>
              <a:t>s</a:t>
            </a:r>
            <a:r>
              <a:rPr lang="en-150" dirty="0"/>
              <a:t>’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</a:p>
          <a:p>
            <a:r>
              <a:rPr lang="en-150" dirty="0"/>
              <a:t>Start finding the formulation of schedulability analysis for new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7F32-57EE-4C33-8352-83591BF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noProof="0" dirty="0"/>
              <a:t>Work on results</a:t>
            </a:r>
          </a:p>
          <a:p>
            <a:r>
              <a:rPr lang="en-150" dirty="0"/>
              <a:t>Bugs found:</a:t>
            </a:r>
          </a:p>
          <a:p>
            <a:pPr lvl="1"/>
            <a:r>
              <a:rPr lang="en-150" dirty="0"/>
              <a:t>Priorities were not assigned properly</a:t>
            </a:r>
          </a:p>
          <a:p>
            <a:pPr lvl="2"/>
            <a:r>
              <a:rPr lang="en-150" dirty="0"/>
              <a:t>After solving JLFP was performing better than </a:t>
            </a:r>
            <a:r>
              <a:rPr lang="en-150" dirty="0" err="1"/>
              <a:t>LPMGRS</a:t>
            </a:r>
            <a:endParaRPr lang="en-150" dirty="0"/>
          </a:p>
          <a:p>
            <a:pPr lvl="1"/>
            <a:r>
              <a:rPr lang="en-150" noProof="0" dirty="0"/>
              <a:t>Priorities were not used properly by </a:t>
            </a:r>
            <a:r>
              <a:rPr lang="en-150" noProof="0" dirty="0" err="1"/>
              <a:t>LPMGRS</a:t>
            </a:r>
            <a:endParaRPr lang="en-150" noProof="0" dirty="0"/>
          </a:p>
          <a:p>
            <a:pPr lvl="2"/>
            <a:r>
              <a:rPr lang="en-150" dirty="0"/>
              <a:t>After solving </a:t>
            </a:r>
            <a:r>
              <a:rPr lang="en-150" dirty="0" err="1"/>
              <a:t>LPMGRS</a:t>
            </a:r>
            <a:r>
              <a:rPr lang="en-150" dirty="0"/>
              <a:t> performs better than JLFP</a:t>
            </a:r>
          </a:p>
          <a:p>
            <a:pPr lvl="1"/>
            <a:r>
              <a:rPr lang="en-150" noProof="0" dirty="0"/>
              <a:t>Core reservation by </a:t>
            </a:r>
            <a:r>
              <a:rPr lang="en-150" noProof="0" dirty="0" err="1"/>
              <a:t>LPMGRS</a:t>
            </a:r>
            <a:r>
              <a:rPr lang="en-150" noProof="0" dirty="0"/>
              <a:t> was not done properly in some cases where the cores were already busy</a:t>
            </a:r>
          </a:p>
          <a:p>
            <a:pPr lvl="2"/>
            <a:r>
              <a:rPr lang="en-150" dirty="0"/>
              <a:t>The reservation algorithm was changed slightly </a:t>
            </a:r>
          </a:p>
          <a:p>
            <a:r>
              <a:rPr lang="en-150" noProof="0" dirty="0"/>
              <a:t>Tested </a:t>
            </a:r>
            <a:r>
              <a:rPr lang="en-150" noProof="0" dirty="0" err="1"/>
              <a:t>PlotSched</a:t>
            </a:r>
            <a:r>
              <a:rPr lang="en-150" noProof="0" dirty="0"/>
              <a:t> from Pisa but it didn’t fill our requirements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E00-7CD3-48A4-BFE5-A5734B3E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g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m 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2A48C8-2DCF-4448-875D-8B6D118F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6072" y="1707531"/>
            <a:ext cx="7499855" cy="425818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3B9C-78E1-4396-B287-257C3F0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E4CE-AFA2-4F14-8721-FC00D096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Bug with busy cores</a:t>
            </a:r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395583-7BED-4803-A9D9-9588EF68A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232"/>
            <a:ext cx="5181600" cy="238353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89056998"/>
                  </p:ext>
                </p:extLst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89056998"/>
                  </p:ext>
                </p:extLst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639" r="-4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" t="-1639" r="-3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15" t="-1639" r="-2011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76" t="-1639" r="-10235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76" t="-1639" r="-235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01639" r="-4029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201639" r="-4029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301639" r="-40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401639" r="-40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A70F-2686-479C-AEB2-3F1FDA54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E4CE-AFA2-4F14-8721-FC00D096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Bug with busy cores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395583-7BED-4803-A9D9-9588EF68A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38776"/>
            <a:ext cx="5181600" cy="238044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639" r="-4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" t="-1639" r="-3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15" t="-1639" r="-2011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76" t="-1639" r="-10235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76" t="-1639" r="-235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01639" r="-4029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201639" r="-4029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301639" r="-40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401639" r="-40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A70F-2686-479C-AEB2-3F1FDA54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1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E00-7CD3-48A4-BFE5-A5734B3E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g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m 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2A48C8-2DCF-4448-875D-8B6D118F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6072" y="1707531"/>
            <a:ext cx="7499855" cy="425818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3B9C-78E1-4396-B287-257C3F0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E00-7CD3-48A4-BFE5-A5734B3E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g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m 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2A48C8-2DCF-4448-875D-8B6D118F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5820" y="1707531"/>
            <a:ext cx="7380359" cy="425818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3B9C-78E1-4396-B287-257C3F0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25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075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545</Words>
  <Application>Microsoft Office PowerPoint</Application>
  <PresentationFormat>Widescreen</PresentationFormat>
  <Paragraphs>107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What has been done?</vt:lpstr>
      <vt:lpstr>Algorithm change</vt:lpstr>
      <vt:lpstr>Bug with busy cores</vt:lpstr>
      <vt:lpstr>Bug with busy cores</vt:lpstr>
      <vt:lpstr>Algorithm change</vt:lpstr>
      <vt:lpstr>Algorithm change</vt:lpstr>
      <vt:lpstr>Old Results</vt:lpstr>
      <vt:lpstr>Old Results</vt:lpstr>
      <vt:lpstr>Old Results</vt:lpstr>
      <vt:lpstr>Results</vt:lpstr>
      <vt:lpstr>Results</vt:lpstr>
      <vt:lpstr>Results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 Marce i Igual</dc:creator>
  <cp:lastModifiedBy>Joan Marce i Igual</cp:lastModifiedBy>
  <cp:revision>4</cp:revision>
  <dcterms:created xsi:type="dcterms:W3CDTF">2020-03-09T13:43:45Z</dcterms:created>
  <dcterms:modified xsi:type="dcterms:W3CDTF">2020-03-09T13:48:22Z</dcterms:modified>
</cp:coreProperties>
</file>