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1" r:id="rId3"/>
    <p:sldId id="262" r:id="rId4"/>
    <p:sldId id="266" r:id="rId5"/>
    <p:sldId id="265" r:id="rId6"/>
    <p:sldId id="264" r:id="rId7"/>
    <p:sldId id="257" r:id="rId8"/>
    <p:sldId id="259" r:id="rId9"/>
    <p:sldId id="258" r:id="rId10"/>
    <p:sldId id="260" r:id="rId11"/>
    <p:sldId id="269"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F68FC3E-EBA0-4CF9-90B5-E31EE1EDE000}">
          <p14:sldIdLst>
            <p14:sldId id="256"/>
            <p14:sldId id="261"/>
            <p14:sldId id="262"/>
            <p14:sldId id="266"/>
            <p14:sldId id="265"/>
            <p14:sldId id="264"/>
            <p14:sldId id="257"/>
            <p14:sldId id="259"/>
            <p14:sldId id="258"/>
            <p14:sldId id="260"/>
            <p14:sldId id="269"/>
            <p14:sldId id="268"/>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1A10"/>
    <a:srgbClr val="C18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72F318-9FC5-4D39-AEF7-511FA430B347}" v="4" dt="2025-02-01T21:03:50.741"/>
    <p1510:client id="{BEFB26E6-2254-768C-045F-9BE4229FC062}" v="167" dt="2025-02-01T21:42:25.666"/>
    <p1510:client id="{D498CEF9-55AA-1B5C-CD95-D84B5925E97C}" v="1" dt="2025-02-02T22:10:24.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BEFB26E6-2254-768C-045F-9BE4229FC062}"/>
    <pc:docChg chg="addSld modSld sldOrd modSection">
      <pc:chgData name="Guest User" userId="" providerId="Windows Live" clId="Web-{BEFB26E6-2254-768C-045F-9BE4229FC062}" dt="2025-02-01T21:42:25.666" v="159" actId="1076"/>
      <pc:docMkLst>
        <pc:docMk/>
      </pc:docMkLst>
      <pc:sldChg chg="modSp">
        <pc:chgData name="Guest User" userId="" providerId="Windows Live" clId="Web-{BEFB26E6-2254-768C-045F-9BE4229FC062}" dt="2025-02-01T21:40:44.006" v="56" actId="1076"/>
        <pc:sldMkLst>
          <pc:docMk/>
          <pc:sldMk cId="857620248" sldId="267"/>
        </pc:sldMkLst>
        <pc:spChg chg="mod">
          <ac:chgData name="Guest User" userId="" providerId="Windows Live" clId="Web-{BEFB26E6-2254-768C-045F-9BE4229FC062}" dt="2025-02-01T21:40:44.006" v="56" actId="1076"/>
          <ac:spMkLst>
            <pc:docMk/>
            <pc:sldMk cId="857620248" sldId="267"/>
            <ac:spMk id="2" creationId="{BA699ED0-4B00-E135-982C-B63A9099A60E}"/>
          </ac:spMkLst>
        </pc:spChg>
      </pc:sldChg>
      <pc:sldChg chg="addSp delSp modSp ord">
        <pc:chgData name="Guest User" userId="" providerId="Windows Live" clId="Web-{BEFB26E6-2254-768C-045F-9BE4229FC062}" dt="2025-02-01T21:42:25.666" v="159" actId="1076"/>
        <pc:sldMkLst>
          <pc:docMk/>
          <pc:sldMk cId="59752891" sldId="268"/>
        </pc:sldMkLst>
        <pc:spChg chg="add del mod">
          <ac:chgData name="Guest User" userId="" providerId="Windows Live" clId="Web-{BEFB26E6-2254-768C-045F-9BE4229FC062}" dt="2025-02-01T21:40:10.703" v="44"/>
          <ac:spMkLst>
            <pc:docMk/>
            <pc:sldMk cId="59752891" sldId="268"/>
            <ac:spMk id="3" creationId="{5C326476-910E-01D3-1A13-EEDC1CCBF7E2}"/>
          </ac:spMkLst>
        </pc:spChg>
        <pc:spChg chg="add mod">
          <ac:chgData name="Guest User" userId="" providerId="Windows Live" clId="Web-{BEFB26E6-2254-768C-045F-9BE4229FC062}" dt="2025-02-01T21:41:11.444" v="97" actId="1076"/>
          <ac:spMkLst>
            <pc:docMk/>
            <pc:sldMk cId="59752891" sldId="268"/>
            <ac:spMk id="9" creationId="{0284FED1-2A38-1AC8-5C88-D69FF615CA13}"/>
          </ac:spMkLst>
        </pc:spChg>
        <pc:picChg chg="add mod ord">
          <ac:chgData name="Guest User" userId="" providerId="Windows Live" clId="Web-{BEFB26E6-2254-768C-045F-9BE4229FC062}" dt="2025-02-01T21:42:25.666" v="159" actId="1076"/>
          <ac:picMkLst>
            <pc:docMk/>
            <pc:sldMk cId="59752891" sldId="268"/>
            <ac:picMk id="4" creationId="{24D04959-0D53-9538-C9C9-6016C791CF26}"/>
          </ac:picMkLst>
        </pc:picChg>
        <pc:picChg chg="del">
          <ac:chgData name="Guest User" userId="" providerId="Windows Live" clId="Web-{BEFB26E6-2254-768C-045F-9BE4229FC062}" dt="2025-02-01T21:40:03.640" v="43"/>
          <ac:picMkLst>
            <pc:docMk/>
            <pc:sldMk cId="59752891" sldId="268"/>
            <ac:picMk id="5" creationId="{E39DAB3E-C915-AC2C-145B-3C2208DCA204}"/>
          </ac:picMkLst>
        </pc:picChg>
        <pc:picChg chg="add del mod">
          <ac:chgData name="Guest User" userId="" providerId="Windows Live" clId="Web-{BEFB26E6-2254-768C-045F-9BE4229FC062}" dt="2025-02-01T21:40:30.849" v="53"/>
          <ac:picMkLst>
            <pc:docMk/>
            <pc:sldMk cId="59752891" sldId="268"/>
            <ac:picMk id="6" creationId="{37B1A095-1629-02AC-4317-0762B3810BE1}"/>
          </ac:picMkLst>
        </pc:picChg>
        <pc:picChg chg="add del mod">
          <ac:chgData name="Guest User" userId="" providerId="Windows Live" clId="Web-{BEFB26E6-2254-768C-045F-9BE4229FC062}" dt="2025-02-01T21:40:37.006" v="55"/>
          <ac:picMkLst>
            <pc:docMk/>
            <pc:sldMk cId="59752891" sldId="268"/>
            <ac:picMk id="7" creationId="{52B749E1-293E-9AD6-06DE-17E86601FAB3}"/>
          </ac:picMkLst>
        </pc:picChg>
      </pc:sldChg>
      <pc:sldChg chg="addSp delSp modSp new">
        <pc:chgData name="Guest User" userId="" providerId="Windows Live" clId="Web-{BEFB26E6-2254-768C-045F-9BE4229FC062}" dt="2025-02-01T21:42:13.275" v="158" actId="20577"/>
        <pc:sldMkLst>
          <pc:docMk/>
          <pc:sldMk cId="2203776584" sldId="269"/>
        </pc:sldMkLst>
        <pc:spChg chg="mod">
          <ac:chgData name="Guest User" userId="" providerId="Windows Live" clId="Web-{BEFB26E6-2254-768C-045F-9BE4229FC062}" dt="2025-02-01T21:42:13.275" v="158" actId="20577"/>
          <ac:spMkLst>
            <pc:docMk/>
            <pc:sldMk cId="2203776584" sldId="269"/>
            <ac:spMk id="2" creationId="{708321BF-57CB-90B7-B8B8-1DAA3D6524BF}"/>
          </ac:spMkLst>
        </pc:spChg>
        <pc:spChg chg="del">
          <ac:chgData name="Guest User" userId="" providerId="Windows Live" clId="Web-{BEFB26E6-2254-768C-045F-9BE4229FC062}" dt="2025-02-01T21:39:08.123" v="21"/>
          <ac:spMkLst>
            <pc:docMk/>
            <pc:sldMk cId="2203776584" sldId="269"/>
            <ac:spMk id="3" creationId="{67DB9E9D-A7F7-C08A-8105-95BF07A42D99}"/>
          </ac:spMkLst>
        </pc:spChg>
        <pc:picChg chg="add mod ord">
          <ac:chgData name="Guest User" userId="" providerId="Windows Live" clId="Web-{BEFB26E6-2254-768C-045F-9BE4229FC062}" dt="2025-02-01T21:42:11.165" v="157" actId="1076"/>
          <ac:picMkLst>
            <pc:docMk/>
            <pc:sldMk cId="2203776584" sldId="269"/>
            <ac:picMk id="4" creationId="{7E5632C8-AF17-D6EE-93C3-E3E85BA6E0E3}"/>
          </ac:picMkLst>
        </pc:picChg>
      </pc:sldChg>
    </pc:docChg>
  </pc:docChgLst>
  <pc:docChgLst>
    <pc:chgData name="Joe Milotta" userId="637423b2e57493b7" providerId="LiveId" clId="{5572F318-9FC5-4D39-AEF7-511FA430B347}"/>
    <pc:docChg chg="undo custSel addSld modSld modSection">
      <pc:chgData name="Joe Milotta" userId="637423b2e57493b7" providerId="LiveId" clId="{5572F318-9FC5-4D39-AEF7-511FA430B347}" dt="2025-02-01T21:14:24.164" v="341" actId="1076"/>
      <pc:docMkLst>
        <pc:docMk/>
      </pc:docMkLst>
      <pc:sldChg chg="addSp delSp modSp mod">
        <pc:chgData name="Joe Milotta" userId="637423b2e57493b7" providerId="LiveId" clId="{5572F318-9FC5-4D39-AEF7-511FA430B347}" dt="2025-02-01T21:08:36.956" v="269" actId="14100"/>
        <pc:sldMkLst>
          <pc:docMk/>
          <pc:sldMk cId="825198971" sldId="256"/>
        </pc:sldMkLst>
        <pc:spChg chg="add mod">
          <ac:chgData name="Joe Milotta" userId="637423b2e57493b7" providerId="LiveId" clId="{5572F318-9FC5-4D39-AEF7-511FA430B347}" dt="2025-02-01T21:07:52.385" v="265" actId="14100"/>
          <ac:spMkLst>
            <pc:docMk/>
            <pc:sldMk cId="825198971" sldId="256"/>
            <ac:spMk id="2" creationId="{5258B4D9-FFD2-6843-5AA7-CA849D36D748}"/>
          </ac:spMkLst>
        </pc:spChg>
        <pc:spChg chg="del mod">
          <ac:chgData name="Joe Milotta" userId="637423b2e57493b7" providerId="LiveId" clId="{5572F318-9FC5-4D39-AEF7-511FA430B347}" dt="2025-02-01T21:02:40.550" v="212" actId="478"/>
          <ac:spMkLst>
            <pc:docMk/>
            <pc:sldMk cId="825198971" sldId="256"/>
            <ac:spMk id="4" creationId="{175D6054-C4F8-7D90-77E8-AE92EBDAB3EE}"/>
          </ac:spMkLst>
        </pc:spChg>
        <pc:picChg chg="add mod ord">
          <ac:chgData name="Joe Milotta" userId="637423b2e57493b7" providerId="LiveId" clId="{5572F318-9FC5-4D39-AEF7-511FA430B347}" dt="2025-02-01T21:08:36.956" v="269" actId="14100"/>
          <ac:picMkLst>
            <pc:docMk/>
            <pc:sldMk cId="825198971" sldId="256"/>
            <ac:picMk id="5" creationId="{7513AF20-517C-2250-DDCB-D8A4E9DF8B63}"/>
          </ac:picMkLst>
        </pc:picChg>
      </pc:sldChg>
      <pc:sldChg chg="modSp mod">
        <pc:chgData name="Joe Milotta" userId="637423b2e57493b7" providerId="LiveId" clId="{5572F318-9FC5-4D39-AEF7-511FA430B347}" dt="2025-02-01T19:25:19.902" v="10" actId="1076"/>
        <pc:sldMkLst>
          <pc:docMk/>
          <pc:sldMk cId="3742123747" sldId="257"/>
        </pc:sldMkLst>
        <pc:spChg chg="mod">
          <ac:chgData name="Joe Milotta" userId="637423b2e57493b7" providerId="LiveId" clId="{5572F318-9FC5-4D39-AEF7-511FA430B347}" dt="2025-02-01T19:25:05.417" v="9" actId="113"/>
          <ac:spMkLst>
            <pc:docMk/>
            <pc:sldMk cId="3742123747" sldId="257"/>
            <ac:spMk id="8" creationId="{667E91CB-8005-D6A1-B203-11AB5020957C}"/>
          </ac:spMkLst>
        </pc:spChg>
        <pc:picChg chg="mod">
          <ac:chgData name="Joe Milotta" userId="637423b2e57493b7" providerId="LiveId" clId="{5572F318-9FC5-4D39-AEF7-511FA430B347}" dt="2025-02-01T19:25:19.902" v="10" actId="1076"/>
          <ac:picMkLst>
            <pc:docMk/>
            <pc:sldMk cId="3742123747" sldId="257"/>
            <ac:picMk id="7" creationId="{2B5F147C-D8E6-6857-A2A3-0EC88949A35A}"/>
          </ac:picMkLst>
        </pc:picChg>
      </pc:sldChg>
      <pc:sldChg chg="modSp mod">
        <pc:chgData name="Joe Milotta" userId="637423b2e57493b7" providerId="LiveId" clId="{5572F318-9FC5-4D39-AEF7-511FA430B347}" dt="2025-02-01T19:24:57.113" v="8" actId="113"/>
        <pc:sldMkLst>
          <pc:docMk/>
          <pc:sldMk cId="2231524544" sldId="258"/>
        </pc:sldMkLst>
        <pc:spChg chg="mod">
          <ac:chgData name="Joe Milotta" userId="637423b2e57493b7" providerId="LiveId" clId="{5572F318-9FC5-4D39-AEF7-511FA430B347}" dt="2025-02-01T19:24:57.113" v="8" actId="113"/>
          <ac:spMkLst>
            <pc:docMk/>
            <pc:sldMk cId="2231524544" sldId="258"/>
            <ac:spMk id="6" creationId="{BED9BC15-E654-E7AD-5642-2209CC8E3BEB}"/>
          </ac:spMkLst>
        </pc:spChg>
      </pc:sldChg>
      <pc:sldChg chg="modSp mod">
        <pc:chgData name="Joe Milotta" userId="637423b2e57493b7" providerId="LiveId" clId="{5572F318-9FC5-4D39-AEF7-511FA430B347}" dt="2025-02-01T19:28:46.880" v="33" actId="20577"/>
        <pc:sldMkLst>
          <pc:docMk/>
          <pc:sldMk cId="227568716" sldId="259"/>
        </pc:sldMkLst>
        <pc:spChg chg="mod">
          <ac:chgData name="Joe Milotta" userId="637423b2e57493b7" providerId="LiveId" clId="{5572F318-9FC5-4D39-AEF7-511FA430B347}" dt="2025-02-01T19:28:46.880" v="33" actId="20577"/>
          <ac:spMkLst>
            <pc:docMk/>
            <pc:sldMk cId="227568716" sldId="259"/>
            <ac:spMk id="3" creationId="{01A9C252-037F-C547-C4DF-B548D09FA199}"/>
          </ac:spMkLst>
        </pc:spChg>
      </pc:sldChg>
      <pc:sldChg chg="addSp delSp modSp new mod">
        <pc:chgData name="Joe Milotta" userId="637423b2e57493b7" providerId="LiveId" clId="{5572F318-9FC5-4D39-AEF7-511FA430B347}" dt="2025-02-01T20:37:42.381" v="64" actId="1036"/>
        <pc:sldMkLst>
          <pc:docMk/>
          <pc:sldMk cId="1005402674" sldId="261"/>
        </pc:sldMkLst>
        <pc:spChg chg="mod">
          <ac:chgData name="Joe Milotta" userId="637423b2e57493b7" providerId="LiveId" clId="{5572F318-9FC5-4D39-AEF7-511FA430B347}" dt="2025-02-01T20:37:34.145" v="58" actId="1076"/>
          <ac:spMkLst>
            <pc:docMk/>
            <pc:sldMk cId="1005402674" sldId="261"/>
            <ac:spMk id="2" creationId="{DF76CAE1-39B2-C27E-3685-4978669776AD}"/>
          </ac:spMkLst>
        </pc:spChg>
        <pc:spChg chg="del">
          <ac:chgData name="Joe Milotta" userId="637423b2e57493b7" providerId="LiveId" clId="{5572F318-9FC5-4D39-AEF7-511FA430B347}" dt="2025-02-01T20:36:10.568" v="43" actId="22"/>
          <ac:spMkLst>
            <pc:docMk/>
            <pc:sldMk cId="1005402674" sldId="261"/>
            <ac:spMk id="3" creationId="{B276F68B-F13D-2958-68AA-62B00E7A00FA}"/>
          </ac:spMkLst>
        </pc:spChg>
        <pc:picChg chg="add mod ord">
          <ac:chgData name="Joe Milotta" userId="637423b2e57493b7" providerId="LiveId" clId="{5572F318-9FC5-4D39-AEF7-511FA430B347}" dt="2025-02-01T20:37:42.381" v="64" actId="1036"/>
          <ac:picMkLst>
            <pc:docMk/>
            <pc:sldMk cId="1005402674" sldId="261"/>
            <ac:picMk id="5" creationId="{297ACE67-C500-6C26-733E-84E7ECF74DDA}"/>
          </ac:picMkLst>
        </pc:picChg>
      </pc:sldChg>
      <pc:sldChg chg="addSp delSp modSp add mod">
        <pc:chgData name="Joe Milotta" userId="637423b2e57493b7" providerId="LiveId" clId="{5572F318-9FC5-4D39-AEF7-511FA430B347}" dt="2025-02-01T20:43:09.034" v="85" actId="20577"/>
        <pc:sldMkLst>
          <pc:docMk/>
          <pc:sldMk cId="1511436733" sldId="262"/>
        </pc:sldMkLst>
        <pc:spChg chg="del mod">
          <ac:chgData name="Joe Milotta" userId="637423b2e57493b7" providerId="LiveId" clId="{5572F318-9FC5-4D39-AEF7-511FA430B347}" dt="2025-02-01T20:38:14.705" v="69" actId="478"/>
          <ac:spMkLst>
            <pc:docMk/>
            <pc:sldMk cId="1511436733" sldId="262"/>
            <ac:spMk id="2" creationId="{A8E863E8-C8E5-55F7-82AB-B979CF0CBE03}"/>
          </ac:spMkLst>
        </pc:spChg>
        <pc:spChg chg="add mod">
          <ac:chgData name="Joe Milotta" userId="637423b2e57493b7" providerId="LiveId" clId="{5572F318-9FC5-4D39-AEF7-511FA430B347}" dt="2025-02-01T20:43:09.034" v="85" actId="20577"/>
          <ac:spMkLst>
            <pc:docMk/>
            <pc:sldMk cId="1511436733" sldId="262"/>
            <ac:spMk id="3" creationId="{7A4F8F5A-472C-A719-AFB3-F5728C1E2A51}"/>
          </ac:spMkLst>
        </pc:spChg>
        <pc:picChg chg="mod">
          <ac:chgData name="Joe Milotta" userId="637423b2e57493b7" providerId="LiveId" clId="{5572F318-9FC5-4D39-AEF7-511FA430B347}" dt="2025-02-01T20:39:25.993" v="73" actId="1076"/>
          <ac:picMkLst>
            <pc:docMk/>
            <pc:sldMk cId="1511436733" sldId="262"/>
            <ac:picMk id="5" creationId="{411BB2AE-5256-032C-3A08-28777B12219B}"/>
          </ac:picMkLst>
        </pc:picChg>
      </pc:sldChg>
      <pc:sldChg chg="addSp delSp modSp new mod">
        <pc:chgData name="Joe Milotta" userId="637423b2e57493b7" providerId="LiveId" clId="{5572F318-9FC5-4D39-AEF7-511FA430B347}" dt="2025-02-01T20:54:00.366" v="135" actId="1076"/>
        <pc:sldMkLst>
          <pc:docMk/>
          <pc:sldMk cId="2439417401" sldId="263"/>
        </pc:sldMkLst>
        <pc:spChg chg="del">
          <ac:chgData name="Joe Milotta" userId="637423b2e57493b7" providerId="LiveId" clId="{5572F318-9FC5-4D39-AEF7-511FA430B347}" dt="2025-02-01T20:45:00.797" v="88" actId="478"/>
          <ac:spMkLst>
            <pc:docMk/>
            <pc:sldMk cId="2439417401" sldId="263"/>
            <ac:spMk id="2" creationId="{F44D5162-D3B5-32A3-E70B-E247F2F4811B}"/>
          </ac:spMkLst>
        </pc:spChg>
        <pc:spChg chg="del">
          <ac:chgData name="Joe Milotta" userId="637423b2e57493b7" providerId="LiveId" clId="{5572F318-9FC5-4D39-AEF7-511FA430B347}" dt="2025-02-01T20:44:55.518" v="87" actId="478"/>
          <ac:spMkLst>
            <pc:docMk/>
            <pc:sldMk cId="2439417401" sldId="263"/>
            <ac:spMk id="3" creationId="{314A3A19-60F8-10C3-F4D9-F601E0199DC1}"/>
          </ac:spMkLst>
        </pc:spChg>
        <pc:spChg chg="add mod">
          <ac:chgData name="Joe Milotta" userId="637423b2e57493b7" providerId="LiveId" clId="{5572F318-9FC5-4D39-AEF7-511FA430B347}" dt="2025-02-01T20:53:43.110" v="132" actId="1076"/>
          <ac:spMkLst>
            <pc:docMk/>
            <pc:sldMk cId="2439417401" sldId="263"/>
            <ac:spMk id="6" creationId="{CE70ED79-7DA7-158E-92F9-333EAFA93FA0}"/>
          </ac:spMkLst>
        </pc:spChg>
        <pc:picChg chg="add del mod">
          <ac:chgData name="Joe Milotta" userId="637423b2e57493b7" providerId="LiveId" clId="{5572F318-9FC5-4D39-AEF7-511FA430B347}" dt="2025-02-01T20:52:34.282" v="128" actId="478"/>
          <ac:picMkLst>
            <pc:docMk/>
            <pc:sldMk cId="2439417401" sldId="263"/>
            <ac:picMk id="5" creationId="{1513AEC6-21C4-3CC1-1579-3D787C278E11}"/>
          </ac:picMkLst>
        </pc:picChg>
        <pc:picChg chg="add mod">
          <ac:chgData name="Joe Milotta" userId="637423b2e57493b7" providerId="LiveId" clId="{5572F318-9FC5-4D39-AEF7-511FA430B347}" dt="2025-02-01T20:54:00.366" v="135" actId="1076"/>
          <ac:picMkLst>
            <pc:docMk/>
            <pc:sldMk cId="2439417401" sldId="263"/>
            <ac:picMk id="8" creationId="{5DAD2905-6144-8A1C-FDCD-64FCB0464B5C}"/>
          </ac:picMkLst>
        </pc:picChg>
      </pc:sldChg>
      <pc:sldChg chg="addSp delSp modSp add mod">
        <pc:chgData name="Joe Milotta" userId="637423b2e57493b7" providerId="LiveId" clId="{5572F318-9FC5-4D39-AEF7-511FA430B347}" dt="2025-02-01T20:57:03.085" v="162" actId="1076"/>
        <pc:sldMkLst>
          <pc:docMk/>
          <pc:sldMk cId="3189299018" sldId="264"/>
        </pc:sldMkLst>
        <pc:spChg chg="add mod">
          <ac:chgData name="Joe Milotta" userId="637423b2e57493b7" providerId="LiveId" clId="{5572F318-9FC5-4D39-AEF7-511FA430B347}" dt="2025-02-01T20:56:49.160" v="159" actId="1076"/>
          <ac:spMkLst>
            <pc:docMk/>
            <pc:sldMk cId="3189299018" sldId="264"/>
            <ac:spMk id="2" creationId="{4FDE61C5-D42C-70D7-17D7-563DE29839ED}"/>
          </ac:spMkLst>
        </pc:spChg>
        <pc:spChg chg="del">
          <ac:chgData name="Joe Milotta" userId="637423b2e57493b7" providerId="LiveId" clId="{5572F318-9FC5-4D39-AEF7-511FA430B347}" dt="2025-02-01T20:49:33.355" v="103" actId="478"/>
          <ac:spMkLst>
            <pc:docMk/>
            <pc:sldMk cId="3189299018" sldId="264"/>
            <ac:spMk id="6" creationId="{47068104-43DF-598F-9A8B-DB961FBD479B}"/>
          </ac:spMkLst>
        </pc:spChg>
        <pc:picChg chg="mod">
          <ac:chgData name="Joe Milotta" userId="637423b2e57493b7" providerId="LiveId" clId="{5572F318-9FC5-4D39-AEF7-511FA430B347}" dt="2025-02-01T20:57:03.085" v="162" actId="1076"/>
          <ac:picMkLst>
            <pc:docMk/>
            <pc:sldMk cId="3189299018" sldId="264"/>
            <ac:picMk id="5" creationId="{FE2625BA-CF20-B388-0617-B5774F8745AA}"/>
          </ac:picMkLst>
        </pc:picChg>
      </pc:sldChg>
      <pc:sldChg chg="add">
        <pc:chgData name="Joe Milotta" userId="637423b2e57493b7" providerId="LiveId" clId="{5572F318-9FC5-4D39-AEF7-511FA430B347}" dt="2025-02-01T20:51:55.385" v="122" actId="2890"/>
        <pc:sldMkLst>
          <pc:docMk/>
          <pc:sldMk cId="3912337491" sldId="265"/>
        </pc:sldMkLst>
      </pc:sldChg>
      <pc:sldChg chg="addSp delSp modSp add mod">
        <pc:chgData name="Joe Milotta" userId="637423b2e57493b7" providerId="LiveId" clId="{5572F318-9FC5-4D39-AEF7-511FA430B347}" dt="2025-02-01T20:56:17.713" v="157" actId="1076"/>
        <pc:sldMkLst>
          <pc:docMk/>
          <pc:sldMk cId="707947441" sldId="266"/>
        </pc:sldMkLst>
        <pc:spChg chg="add mod">
          <ac:chgData name="Joe Milotta" userId="637423b2e57493b7" providerId="LiveId" clId="{5572F318-9FC5-4D39-AEF7-511FA430B347}" dt="2025-02-01T20:55:59.886" v="155" actId="20577"/>
          <ac:spMkLst>
            <pc:docMk/>
            <pc:sldMk cId="707947441" sldId="266"/>
            <ac:spMk id="3" creationId="{CD175BF8-C698-CDB6-8E2C-348CEDEEE6CC}"/>
          </ac:spMkLst>
        </pc:spChg>
        <pc:spChg chg="del mod">
          <ac:chgData name="Joe Milotta" userId="637423b2e57493b7" providerId="LiveId" clId="{5572F318-9FC5-4D39-AEF7-511FA430B347}" dt="2025-02-01T20:54:40.853" v="139" actId="478"/>
          <ac:spMkLst>
            <pc:docMk/>
            <pc:sldMk cId="707947441" sldId="266"/>
            <ac:spMk id="6" creationId="{C1713EA6-FEB7-C7EE-2BF2-6EF30A6E3E6E}"/>
          </ac:spMkLst>
        </pc:spChg>
        <pc:picChg chg="mod">
          <ac:chgData name="Joe Milotta" userId="637423b2e57493b7" providerId="LiveId" clId="{5572F318-9FC5-4D39-AEF7-511FA430B347}" dt="2025-02-01T20:56:17.713" v="157" actId="1076"/>
          <ac:picMkLst>
            <pc:docMk/>
            <pc:sldMk cId="707947441" sldId="266"/>
            <ac:picMk id="8" creationId="{DE3FF127-54F7-F74D-E2F2-7F1BF869EA3B}"/>
          </ac:picMkLst>
        </pc:picChg>
      </pc:sldChg>
      <pc:sldChg chg="addSp delSp modSp new mod">
        <pc:chgData name="Joe Milotta" userId="637423b2e57493b7" providerId="LiveId" clId="{5572F318-9FC5-4D39-AEF7-511FA430B347}" dt="2025-02-01T21:12:15.828" v="335" actId="14100"/>
        <pc:sldMkLst>
          <pc:docMk/>
          <pc:sldMk cId="857620248" sldId="267"/>
        </pc:sldMkLst>
        <pc:spChg chg="mod">
          <ac:chgData name="Joe Milotta" userId="637423b2e57493b7" providerId="LiveId" clId="{5572F318-9FC5-4D39-AEF7-511FA430B347}" dt="2025-02-01T21:12:15.828" v="335" actId="14100"/>
          <ac:spMkLst>
            <pc:docMk/>
            <pc:sldMk cId="857620248" sldId="267"/>
            <ac:spMk id="2" creationId="{BA699ED0-4B00-E135-982C-B63A9099A60E}"/>
          </ac:spMkLst>
        </pc:spChg>
        <pc:spChg chg="del">
          <ac:chgData name="Joe Milotta" userId="637423b2e57493b7" providerId="LiveId" clId="{5572F318-9FC5-4D39-AEF7-511FA430B347}" dt="2025-02-01T21:09:42.551" v="271" actId="22"/>
          <ac:spMkLst>
            <pc:docMk/>
            <pc:sldMk cId="857620248" sldId="267"/>
            <ac:spMk id="3" creationId="{42D218BB-CA8B-3119-1B4C-51C8B9727FDE}"/>
          </ac:spMkLst>
        </pc:spChg>
        <pc:picChg chg="add mod ord">
          <ac:chgData name="Joe Milotta" userId="637423b2e57493b7" providerId="LiveId" clId="{5572F318-9FC5-4D39-AEF7-511FA430B347}" dt="2025-02-01T21:10:08.042" v="275" actId="1076"/>
          <ac:picMkLst>
            <pc:docMk/>
            <pc:sldMk cId="857620248" sldId="267"/>
            <ac:picMk id="5" creationId="{5A7F600F-280F-5AF8-B7AA-971D70D45A3E}"/>
          </ac:picMkLst>
        </pc:picChg>
      </pc:sldChg>
      <pc:sldChg chg="addSp delSp modSp add mod">
        <pc:chgData name="Joe Milotta" userId="637423b2e57493b7" providerId="LiveId" clId="{5572F318-9FC5-4D39-AEF7-511FA430B347}" dt="2025-02-01T21:14:24.164" v="341" actId="1076"/>
        <pc:sldMkLst>
          <pc:docMk/>
          <pc:sldMk cId="59752891" sldId="268"/>
        </pc:sldMkLst>
        <pc:spChg chg="del">
          <ac:chgData name="Joe Milotta" userId="637423b2e57493b7" providerId="LiveId" clId="{5572F318-9FC5-4D39-AEF7-511FA430B347}" dt="2025-02-01T21:14:02.259" v="337" actId="478"/>
          <ac:spMkLst>
            <pc:docMk/>
            <pc:sldMk cId="59752891" sldId="268"/>
            <ac:spMk id="2" creationId="{BD68E8D3-0022-D349-B294-88BF71DBBAB2}"/>
          </ac:spMkLst>
        </pc:spChg>
        <pc:spChg chg="add del mod">
          <ac:chgData name="Joe Milotta" userId="637423b2e57493b7" providerId="LiveId" clId="{5572F318-9FC5-4D39-AEF7-511FA430B347}" dt="2025-02-01T21:14:19.406" v="340" actId="478"/>
          <ac:spMkLst>
            <pc:docMk/>
            <pc:sldMk cId="59752891" sldId="268"/>
            <ac:spMk id="4" creationId="{6D61F73E-1648-12BE-6914-E0686EE7E0CC}"/>
          </ac:spMkLst>
        </pc:spChg>
        <pc:picChg chg="mod">
          <ac:chgData name="Joe Milotta" userId="637423b2e57493b7" providerId="LiveId" clId="{5572F318-9FC5-4D39-AEF7-511FA430B347}" dt="2025-02-01T21:14:24.164" v="341" actId="1076"/>
          <ac:picMkLst>
            <pc:docMk/>
            <pc:sldMk cId="59752891" sldId="268"/>
            <ac:picMk id="5" creationId="{E39DAB3E-C915-AC2C-145B-3C2208DCA204}"/>
          </ac:picMkLst>
        </pc:picChg>
      </pc:sldChg>
    </pc:docChg>
  </pc:docChgLst>
  <pc:docChgLst>
    <pc:chgData name="Guest User" providerId="Windows Live" clId="Web-{D498CEF9-55AA-1B5C-CD95-D84B5925E97C}"/>
    <pc:docChg chg="delSld modSection">
      <pc:chgData name="Guest User" userId="" providerId="Windows Live" clId="Web-{D498CEF9-55AA-1B5C-CD95-D84B5925E97C}" dt="2025-02-02T22:10:24.710" v="0"/>
      <pc:docMkLst>
        <pc:docMk/>
      </pc:docMkLst>
      <pc:sldChg chg="del">
        <pc:chgData name="Guest User" userId="" providerId="Windows Live" clId="Web-{D498CEF9-55AA-1B5C-CD95-D84B5925E97C}" dt="2025-02-02T22:10:24.710" v="0"/>
        <pc:sldMkLst>
          <pc:docMk/>
          <pc:sldMk cId="2439417401"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568FB3-1944-40C4-81E8-107FCD819A70}" type="datetimeFigureOut">
              <a:rPr lang="en-US" smtClean="0"/>
              <a:t>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D1C08-21FF-480C-9AF1-A6C80E2DA48E}" type="slidenum">
              <a:rPr lang="en-US" smtClean="0"/>
              <a:t>‹#›</a:t>
            </a:fld>
            <a:endParaRPr lang="en-US"/>
          </a:p>
        </p:txBody>
      </p:sp>
    </p:spTree>
    <p:extLst>
      <p:ext uri="{BB962C8B-B14F-4D97-AF65-F5344CB8AC3E}">
        <p14:creationId xmlns:p14="http://schemas.microsoft.com/office/powerpoint/2010/main" val="3684328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14BA2-18C3-2D61-9FBE-68F557F4D5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3C1779-742A-BB86-DC7D-8AFB03AC4D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9C96A4-7C63-6595-A899-B16D46538D26}"/>
              </a:ext>
            </a:extLst>
          </p:cNvPr>
          <p:cNvSpPr>
            <a:spLocks noGrp="1"/>
          </p:cNvSpPr>
          <p:nvPr>
            <p:ph type="dt" sz="half" idx="10"/>
          </p:nvPr>
        </p:nvSpPr>
        <p:spPr/>
        <p:txBody>
          <a:bodyPr/>
          <a:lstStyle/>
          <a:p>
            <a:fld id="{D9BBB6CC-425A-4D1C-AE94-13FB9F525AD8}" type="datetimeFigureOut">
              <a:rPr lang="en-US" smtClean="0"/>
              <a:t>2/2/2025</a:t>
            </a:fld>
            <a:endParaRPr lang="en-US"/>
          </a:p>
        </p:txBody>
      </p:sp>
      <p:sp>
        <p:nvSpPr>
          <p:cNvPr id="5" name="Footer Placeholder 4">
            <a:extLst>
              <a:ext uri="{FF2B5EF4-FFF2-40B4-BE49-F238E27FC236}">
                <a16:creationId xmlns:a16="http://schemas.microsoft.com/office/drawing/2014/main" id="{5E435FE1-0C5D-9DDB-FC2A-6FFF101A9F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1DE39F-F5BE-025B-D54B-FD567F0A6E0D}"/>
              </a:ext>
            </a:extLst>
          </p:cNvPr>
          <p:cNvSpPr>
            <a:spLocks noGrp="1"/>
          </p:cNvSpPr>
          <p:nvPr>
            <p:ph type="sldNum" sz="quarter" idx="12"/>
          </p:nvPr>
        </p:nvSpPr>
        <p:spPr/>
        <p:txBody>
          <a:bodyPr/>
          <a:lstStyle/>
          <a:p>
            <a:fld id="{328B2195-A6E0-4030-84F6-CD57C128BC0C}" type="slidenum">
              <a:rPr lang="en-US" smtClean="0"/>
              <a:t>‹#›</a:t>
            </a:fld>
            <a:endParaRPr lang="en-US"/>
          </a:p>
        </p:txBody>
      </p:sp>
    </p:spTree>
    <p:extLst>
      <p:ext uri="{BB962C8B-B14F-4D97-AF65-F5344CB8AC3E}">
        <p14:creationId xmlns:p14="http://schemas.microsoft.com/office/powerpoint/2010/main" val="256220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81B3-3217-7F38-7FFC-6A60265E8B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2A600C-A8F1-5083-8540-535E1B7EB2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FFC90-62C8-9F46-A801-B8816DF17416}"/>
              </a:ext>
            </a:extLst>
          </p:cNvPr>
          <p:cNvSpPr>
            <a:spLocks noGrp="1"/>
          </p:cNvSpPr>
          <p:nvPr>
            <p:ph type="dt" sz="half" idx="10"/>
          </p:nvPr>
        </p:nvSpPr>
        <p:spPr/>
        <p:txBody>
          <a:bodyPr/>
          <a:lstStyle/>
          <a:p>
            <a:fld id="{D9BBB6CC-425A-4D1C-AE94-13FB9F525AD8}" type="datetimeFigureOut">
              <a:rPr lang="en-US" smtClean="0"/>
              <a:t>2/2/2025</a:t>
            </a:fld>
            <a:endParaRPr lang="en-US"/>
          </a:p>
        </p:txBody>
      </p:sp>
      <p:sp>
        <p:nvSpPr>
          <p:cNvPr id="5" name="Footer Placeholder 4">
            <a:extLst>
              <a:ext uri="{FF2B5EF4-FFF2-40B4-BE49-F238E27FC236}">
                <a16:creationId xmlns:a16="http://schemas.microsoft.com/office/drawing/2014/main" id="{87E909C7-5C9B-922D-3D18-2A05200731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F57518-B29D-0DF1-8921-F80C443EA710}"/>
              </a:ext>
            </a:extLst>
          </p:cNvPr>
          <p:cNvSpPr>
            <a:spLocks noGrp="1"/>
          </p:cNvSpPr>
          <p:nvPr>
            <p:ph type="sldNum" sz="quarter" idx="12"/>
          </p:nvPr>
        </p:nvSpPr>
        <p:spPr/>
        <p:txBody>
          <a:bodyPr/>
          <a:lstStyle/>
          <a:p>
            <a:fld id="{328B2195-A6E0-4030-84F6-CD57C128BC0C}" type="slidenum">
              <a:rPr lang="en-US" smtClean="0"/>
              <a:t>‹#›</a:t>
            </a:fld>
            <a:endParaRPr lang="en-US"/>
          </a:p>
        </p:txBody>
      </p:sp>
    </p:spTree>
    <p:extLst>
      <p:ext uri="{BB962C8B-B14F-4D97-AF65-F5344CB8AC3E}">
        <p14:creationId xmlns:p14="http://schemas.microsoft.com/office/powerpoint/2010/main" val="1864668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7268CD-3A18-F62F-D23E-49D0BD8437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4DF2D7-C2C6-42BF-B2A6-35C4CE6A3F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6CEA76-E0F7-DA93-247C-470E88D9A8CF}"/>
              </a:ext>
            </a:extLst>
          </p:cNvPr>
          <p:cNvSpPr>
            <a:spLocks noGrp="1"/>
          </p:cNvSpPr>
          <p:nvPr>
            <p:ph type="dt" sz="half" idx="10"/>
          </p:nvPr>
        </p:nvSpPr>
        <p:spPr/>
        <p:txBody>
          <a:bodyPr/>
          <a:lstStyle/>
          <a:p>
            <a:fld id="{D9BBB6CC-425A-4D1C-AE94-13FB9F525AD8}" type="datetimeFigureOut">
              <a:rPr lang="en-US" smtClean="0"/>
              <a:t>2/2/2025</a:t>
            </a:fld>
            <a:endParaRPr lang="en-US"/>
          </a:p>
        </p:txBody>
      </p:sp>
      <p:sp>
        <p:nvSpPr>
          <p:cNvPr id="5" name="Footer Placeholder 4">
            <a:extLst>
              <a:ext uri="{FF2B5EF4-FFF2-40B4-BE49-F238E27FC236}">
                <a16:creationId xmlns:a16="http://schemas.microsoft.com/office/drawing/2014/main" id="{8644CCDA-44AA-5312-A1EE-9FCA4D67CD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EC2EF9-AA1B-C05A-55FC-88BE1D6E1145}"/>
              </a:ext>
            </a:extLst>
          </p:cNvPr>
          <p:cNvSpPr>
            <a:spLocks noGrp="1"/>
          </p:cNvSpPr>
          <p:nvPr>
            <p:ph type="sldNum" sz="quarter" idx="12"/>
          </p:nvPr>
        </p:nvSpPr>
        <p:spPr/>
        <p:txBody>
          <a:bodyPr/>
          <a:lstStyle/>
          <a:p>
            <a:fld id="{328B2195-A6E0-4030-84F6-CD57C128BC0C}" type="slidenum">
              <a:rPr lang="en-US" smtClean="0"/>
              <a:t>‹#›</a:t>
            </a:fld>
            <a:endParaRPr lang="en-US"/>
          </a:p>
        </p:txBody>
      </p:sp>
    </p:spTree>
    <p:extLst>
      <p:ext uri="{BB962C8B-B14F-4D97-AF65-F5344CB8AC3E}">
        <p14:creationId xmlns:p14="http://schemas.microsoft.com/office/powerpoint/2010/main" val="2959327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D1B8-43FB-A0B9-4D8E-8F886A0279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5D285-3ED7-A40D-D577-315A4DADB5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636AA-3CC8-A3F5-FFC9-E1750E463919}"/>
              </a:ext>
            </a:extLst>
          </p:cNvPr>
          <p:cNvSpPr>
            <a:spLocks noGrp="1"/>
          </p:cNvSpPr>
          <p:nvPr>
            <p:ph type="dt" sz="half" idx="10"/>
          </p:nvPr>
        </p:nvSpPr>
        <p:spPr/>
        <p:txBody>
          <a:bodyPr/>
          <a:lstStyle/>
          <a:p>
            <a:fld id="{D9BBB6CC-425A-4D1C-AE94-13FB9F525AD8}" type="datetimeFigureOut">
              <a:rPr lang="en-US" smtClean="0"/>
              <a:t>2/2/2025</a:t>
            </a:fld>
            <a:endParaRPr lang="en-US"/>
          </a:p>
        </p:txBody>
      </p:sp>
      <p:sp>
        <p:nvSpPr>
          <p:cNvPr id="5" name="Footer Placeholder 4">
            <a:extLst>
              <a:ext uri="{FF2B5EF4-FFF2-40B4-BE49-F238E27FC236}">
                <a16:creationId xmlns:a16="http://schemas.microsoft.com/office/drawing/2014/main" id="{2BC07D45-93E7-CB00-06E9-5BEF312F07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0CF95-DE26-0F77-7B66-03FC7B200F01}"/>
              </a:ext>
            </a:extLst>
          </p:cNvPr>
          <p:cNvSpPr>
            <a:spLocks noGrp="1"/>
          </p:cNvSpPr>
          <p:nvPr>
            <p:ph type="sldNum" sz="quarter" idx="12"/>
          </p:nvPr>
        </p:nvSpPr>
        <p:spPr/>
        <p:txBody>
          <a:bodyPr/>
          <a:lstStyle/>
          <a:p>
            <a:fld id="{328B2195-A6E0-4030-84F6-CD57C128BC0C}" type="slidenum">
              <a:rPr lang="en-US" smtClean="0"/>
              <a:t>‹#›</a:t>
            </a:fld>
            <a:endParaRPr lang="en-US"/>
          </a:p>
        </p:txBody>
      </p:sp>
    </p:spTree>
    <p:extLst>
      <p:ext uri="{BB962C8B-B14F-4D97-AF65-F5344CB8AC3E}">
        <p14:creationId xmlns:p14="http://schemas.microsoft.com/office/powerpoint/2010/main" val="424472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31CC-9AC6-F905-CC20-562B12F19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AEBA2F-FD4C-198E-4272-65AAAA2991A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0E0730-FF6C-230E-7B2E-AACD6476A150}"/>
              </a:ext>
            </a:extLst>
          </p:cNvPr>
          <p:cNvSpPr>
            <a:spLocks noGrp="1"/>
          </p:cNvSpPr>
          <p:nvPr>
            <p:ph type="dt" sz="half" idx="10"/>
          </p:nvPr>
        </p:nvSpPr>
        <p:spPr/>
        <p:txBody>
          <a:bodyPr/>
          <a:lstStyle/>
          <a:p>
            <a:fld id="{D9BBB6CC-425A-4D1C-AE94-13FB9F525AD8}" type="datetimeFigureOut">
              <a:rPr lang="en-US" smtClean="0"/>
              <a:t>2/2/2025</a:t>
            </a:fld>
            <a:endParaRPr lang="en-US"/>
          </a:p>
        </p:txBody>
      </p:sp>
      <p:sp>
        <p:nvSpPr>
          <p:cNvPr id="5" name="Footer Placeholder 4">
            <a:extLst>
              <a:ext uri="{FF2B5EF4-FFF2-40B4-BE49-F238E27FC236}">
                <a16:creationId xmlns:a16="http://schemas.microsoft.com/office/drawing/2014/main" id="{CD9DF688-1516-8F25-242F-D35EA25432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8BFFF-975D-45EA-386B-E60AFEB43FF3}"/>
              </a:ext>
            </a:extLst>
          </p:cNvPr>
          <p:cNvSpPr>
            <a:spLocks noGrp="1"/>
          </p:cNvSpPr>
          <p:nvPr>
            <p:ph type="sldNum" sz="quarter" idx="12"/>
          </p:nvPr>
        </p:nvSpPr>
        <p:spPr/>
        <p:txBody>
          <a:bodyPr/>
          <a:lstStyle/>
          <a:p>
            <a:fld id="{328B2195-A6E0-4030-84F6-CD57C128BC0C}" type="slidenum">
              <a:rPr lang="en-US" smtClean="0"/>
              <a:t>‹#›</a:t>
            </a:fld>
            <a:endParaRPr lang="en-US"/>
          </a:p>
        </p:txBody>
      </p:sp>
    </p:spTree>
    <p:extLst>
      <p:ext uri="{BB962C8B-B14F-4D97-AF65-F5344CB8AC3E}">
        <p14:creationId xmlns:p14="http://schemas.microsoft.com/office/powerpoint/2010/main" val="2092826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357FE-828A-72C0-EA50-8FC1BB533A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B8092D-2387-5745-6463-E0F0E213AF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AAF936-221F-544C-7259-F6DF88BC4B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C277C8-DB21-BC9B-75C9-91DFD3B41811}"/>
              </a:ext>
            </a:extLst>
          </p:cNvPr>
          <p:cNvSpPr>
            <a:spLocks noGrp="1"/>
          </p:cNvSpPr>
          <p:nvPr>
            <p:ph type="dt" sz="half" idx="10"/>
          </p:nvPr>
        </p:nvSpPr>
        <p:spPr/>
        <p:txBody>
          <a:bodyPr/>
          <a:lstStyle/>
          <a:p>
            <a:fld id="{D9BBB6CC-425A-4D1C-AE94-13FB9F525AD8}" type="datetimeFigureOut">
              <a:rPr lang="en-US" smtClean="0"/>
              <a:t>2/2/2025</a:t>
            </a:fld>
            <a:endParaRPr lang="en-US"/>
          </a:p>
        </p:txBody>
      </p:sp>
      <p:sp>
        <p:nvSpPr>
          <p:cNvPr id="6" name="Footer Placeholder 5">
            <a:extLst>
              <a:ext uri="{FF2B5EF4-FFF2-40B4-BE49-F238E27FC236}">
                <a16:creationId xmlns:a16="http://schemas.microsoft.com/office/drawing/2014/main" id="{D06AB5EB-C875-CCCC-98DC-C8ABA38193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111983-CE74-C505-CED2-F862BB153E88}"/>
              </a:ext>
            </a:extLst>
          </p:cNvPr>
          <p:cNvSpPr>
            <a:spLocks noGrp="1"/>
          </p:cNvSpPr>
          <p:nvPr>
            <p:ph type="sldNum" sz="quarter" idx="12"/>
          </p:nvPr>
        </p:nvSpPr>
        <p:spPr/>
        <p:txBody>
          <a:bodyPr/>
          <a:lstStyle/>
          <a:p>
            <a:fld id="{328B2195-A6E0-4030-84F6-CD57C128BC0C}" type="slidenum">
              <a:rPr lang="en-US" smtClean="0"/>
              <a:t>‹#›</a:t>
            </a:fld>
            <a:endParaRPr lang="en-US"/>
          </a:p>
        </p:txBody>
      </p:sp>
    </p:spTree>
    <p:extLst>
      <p:ext uri="{BB962C8B-B14F-4D97-AF65-F5344CB8AC3E}">
        <p14:creationId xmlns:p14="http://schemas.microsoft.com/office/powerpoint/2010/main" val="197163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73D12-ED98-B5BE-3972-FD3F505748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D17E92-F3E6-99B6-925F-E62418F60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C942C3-1D19-F846-75E7-FEE4F42BE1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E60EFB-46E7-056D-A297-DA2ED3E3F2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FA5EA7-7343-5796-BB64-5BFC385D67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6C92A4-C218-6C8F-A205-429D71F65D5B}"/>
              </a:ext>
            </a:extLst>
          </p:cNvPr>
          <p:cNvSpPr>
            <a:spLocks noGrp="1"/>
          </p:cNvSpPr>
          <p:nvPr>
            <p:ph type="dt" sz="half" idx="10"/>
          </p:nvPr>
        </p:nvSpPr>
        <p:spPr/>
        <p:txBody>
          <a:bodyPr/>
          <a:lstStyle/>
          <a:p>
            <a:fld id="{D9BBB6CC-425A-4D1C-AE94-13FB9F525AD8}" type="datetimeFigureOut">
              <a:rPr lang="en-US" smtClean="0"/>
              <a:t>2/2/2025</a:t>
            </a:fld>
            <a:endParaRPr lang="en-US"/>
          </a:p>
        </p:txBody>
      </p:sp>
      <p:sp>
        <p:nvSpPr>
          <p:cNvPr id="8" name="Footer Placeholder 7">
            <a:extLst>
              <a:ext uri="{FF2B5EF4-FFF2-40B4-BE49-F238E27FC236}">
                <a16:creationId xmlns:a16="http://schemas.microsoft.com/office/drawing/2014/main" id="{842AD433-B932-7BF4-43EF-B87DE62D41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B244F4-6F7F-FE12-3F7A-D6E84297F256}"/>
              </a:ext>
            </a:extLst>
          </p:cNvPr>
          <p:cNvSpPr>
            <a:spLocks noGrp="1"/>
          </p:cNvSpPr>
          <p:nvPr>
            <p:ph type="sldNum" sz="quarter" idx="12"/>
          </p:nvPr>
        </p:nvSpPr>
        <p:spPr/>
        <p:txBody>
          <a:bodyPr/>
          <a:lstStyle/>
          <a:p>
            <a:fld id="{328B2195-A6E0-4030-84F6-CD57C128BC0C}" type="slidenum">
              <a:rPr lang="en-US" smtClean="0"/>
              <a:t>‹#›</a:t>
            </a:fld>
            <a:endParaRPr lang="en-US"/>
          </a:p>
        </p:txBody>
      </p:sp>
    </p:spTree>
    <p:extLst>
      <p:ext uri="{BB962C8B-B14F-4D97-AF65-F5344CB8AC3E}">
        <p14:creationId xmlns:p14="http://schemas.microsoft.com/office/powerpoint/2010/main" val="2053098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09F0-1246-FC02-64A8-8A9F0F96C0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EC308C-8E2C-E56D-6053-28A895BFA3BD}"/>
              </a:ext>
            </a:extLst>
          </p:cNvPr>
          <p:cNvSpPr>
            <a:spLocks noGrp="1"/>
          </p:cNvSpPr>
          <p:nvPr>
            <p:ph type="dt" sz="half" idx="10"/>
          </p:nvPr>
        </p:nvSpPr>
        <p:spPr/>
        <p:txBody>
          <a:bodyPr/>
          <a:lstStyle/>
          <a:p>
            <a:fld id="{D9BBB6CC-425A-4D1C-AE94-13FB9F525AD8}" type="datetimeFigureOut">
              <a:rPr lang="en-US" smtClean="0"/>
              <a:t>2/2/2025</a:t>
            </a:fld>
            <a:endParaRPr lang="en-US"/>
          </a:p>
        </p:txBody>
      </p:sp>
      <p:sp>
        <p:nvSpPr>
          <p:cNvPr id="4" name="Footer Placeholder 3">
            <a:extLst>
              <a:ext uri="{FF2B5EF4-FFF2-40B4-BE49-F238E27FC236}">
                <a16:creationId xmlns:a16="http://schemas.microsoft.com/office/drawing/2014/main" id="{00B9BF3C-B870-0371-7382-5951296F5F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389F42-18A2-C3EE-6459-2982F50DFD51}"/>
              </a:ext>
            </a:extLst>
          </p:cNvPr>
          <p:cNvSpPr>
            <a:spLocks noGrp="1"/>
          </p:cNvSpPr>
          <p:nvPr>
            <p:ph type="sldNum" sz="quarter" idx="12"/>
          </p:nvPr>
        </p:nvSpPr>
        <p:spPr/>
        <p:txBody>
          <a:bodyPr/>
          <a:lstStyle/>
          <a:p>
            <a:fld id="{328B2195-A6E0-4030-84F6-CD57C128BC0C}" type="slidenum">
              <a:rPr lang="en-US" smtClean="0"/>
              <a:t>‹#›</a:t>
            </a:fld>
            <a:endParaRPr lang="en-US"/>
          </a:p>
        </p:txBody>
      </p:sp>
    </p:spTree>
    <p:extLst>
      <p:ext uri="{BB962C8B-B14F-4D97-AF65-F5344CB8AC3E}">
        <p14:creationId xmlns:p14="http://schemas.microsoft.com/office/powerpoint/2010/main" val="159994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CCFE2D-2B0F-4B09-961F-83096EA43BAA}"/>
              </a:ext>
            </a:extLst>
          </p:cNvPr>
          <p:cNvSpPr>
            <a:spLocks noGrp="1"/>
          </p:cNvSpPr>
          <p:nvPr>
            <p:ph type="dt" sz="half" idx="10"/>
          </p:nvPr>
        </p:nvSpPr>
        <p:spPr/>
        <p:txBody>
          <a:bodyPr/>
          <a:lstStyle/>
          <a:p>
            <a:fld id="{D9BBB6CC-425A-4D1C-AE94-13FB9F525AD8}" type="datetimeFigureOut">
              <a:rPr lang="en-US" smtClean="0"/>
              <a:t>2/2/2025</a:t>
            </a:fld>
            <a:endParaRPr lang="en-US"/>
          </a:p>
        </p:txBody>
      </p:sp>
      <p:sp>
        <p:nvSpPr>
          <p:cNvPr id="3" name="Footer Placeholder 2">
            <a:extLst>
              <a:ext uri="{FF2B5EF4-FFF2-40B4-BE49-F238E27FC236}">
                <a16:creationId xmlns:a16="http://schemas.microsoft.com/office/drawing/2014/main" id="{1E57F812-0E01-3ACA-F0DE-5A1F4D1611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7BCFA6-56C7-B84B-ED91-12EABF5745E2}"/>
              </a:ext>
            </a:extLst>
          </p:cNvPr>
          <p:cNvSpPr>
            <a:spLocks noGrp="1"/>
          </p:cNvSpPr>
          <p:nvPr>
            <p:ph type="sldNum" sz="quarter" idx="12"/>
          </p:nvPr>
        </p:nvSpPr>
        <p:spPr/>
        <p:txBody>
          <a:bodyPr/>
          <a:lstStyle/>
          <a:p>
            <a:fld id="{328B2195-A6E0-4030-84F6-CD57C128BC0C}" type="slidenum">
              <a:rPr lang="en-US" smtClean="0"/>
              <a:t>‹#›</a:t>
            </a:fld>
            <a:endParaRPr lang="en-US"/>
          </a:p>
        </p:txBody>
      </p:sp>
    </p:spTree>
    <p:extLst>
      <p:ext uri="{BB962C8B-B14F-4D97-AF65-F5344CB8AC3E}">
        <p14:creationId xmlns:p14="http://schemas.microsoft.com/office/powerpoint/2010/main" val="3963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73B0-4FA5-22D4-B01D-EE3B130FF2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745B43-9E59-E4ED-DE00-605F3F8742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9C7BB7-B6CA-973A-6DC8-CED9EC290E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A3C84E-2096-0764-1737-9CFD8DB4E506}"/>
              </a:ext>
            </a:extLst>
          </p:cNvPr>
          <p:cNvSpPr>
            <a:spLocks noGrp="1"/>
          </p:cNvSpPr>
          <p:nvPr>
            <p:ph type="dt" sz="half" idx="10"/>
          </p:nvPr>
        </p:nvSpPr>
        <p:spPr/>
        <p:txBody>
          <a:bodyPr/>
          <a:lstStyle/>
          <a:p>
            <a:fld id="{D9BBB6CC-425A-4D1C-AE94-13FB9F525AD8}" type="datetimeFigureOut">
              <a:rPr lang="en-US" smtClean="0"/>
              <a:t>2/2/2025</a:t>
            </a:fld>
            <a:endParaRPr lang="en-US"/>
          </a:p>
        </p:txBody>
      </p:sp>
      <p:sp>
        <p:nvSpPr>
          <p:cNvPr id="6" name="Footer Placeholder 5">
            <a:extLst>
              <a:ext uri="{FF2B5EF4-FFF2-40B4-BE49-F238E27FC236}">
                <a16:creationId xmlns:a16="http://schemas.microsoft.com/office/drawing/2014/main" id="{D3EF94EF-A33E-E14B-7A6F-E0CACAD5B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FC868E-4A08-1C98-7A23-EEE8985B8730}"/>
              </a:ext>
            </a:extLst>
          </p:cNvPr>
          <p:cNvSpPr>
            <a:spLocks noGrp="1"/>
          </p:cNvSpPr>
          <p:nvPr>
            <p:ph type="sldNum" sz="quarter" idx="12"/>
          </p:nvPr>
        </p:nvSpPr>
        <p:spPr/>
        <p:txBody>
          <a:bodyPr/>
          <a:lstStyle/>
          <a:p>
            <a:fld id="{328B2195-A6E0-4030-84F6-CD57C128BC0C}" type="slidenum">
              <a:rPr lang="en-US" smtClean="0"/>
              <a:t>‹#›</a:t>
            </a:fld>
            <a:endParaRPr lang="en-US"/>
          </a:p>
        </p:txBody>
      </p:sp>
    </p:spTree>
    <p:extLst>
      <p:ext uri="{BB962C8B-B14F-4D97-AF65-F5344CB8AC3E}">
        <p14:creationId xmlns:p14="http://schemas.microsoft.com/office/powerpoint/2010/main" val="7520871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C8DEF-A442-B184-78D1-C6231AC05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00EB70-8FCC-7D0D-8668-6CE917327D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AEC34C-DD2C-64DC-808B-EE5AE9C2AA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38C59-2FB7-7C57-EB30-C9B9614D1B8B}"/>
              </a:ext>
            </a:extLst>
          </p:cNvPr>
          <p:cNvSpPr>
            <a:spLocks noGrp="1"/>
          </p:cNvSpPr>
          <p:nvPr>
            <p:ph type="dt" sz="half" idx="10"/>
          </p:nvPr>
        </p:nvSpPr>
        <p:spPr/>
        <p:txBody>
          <a:bodyPr/>
          <a:lstStyle/>
          <a:p>
            <a:fld id="{D9BBB6CC-425A-4D1C-AE94-13FB9F525AD8}" type="datetimeFigureOut">
              <a:rPr lang="en-US" smtClean="0"/>
              <a:t>2/2/2025</a:t>
            </a:fld>
            <a:endParaRPr lang="en-US"/>
          </a:p>
        </p:txBody>
      </p:sp>
      <p:sp>
        <p:nvSpPr>
          <p:cNvPr id="6" name="Footer Placeholder 5">
            <a:extLst>
              <a:ext uri="{FF2B5EF4-FFF2-40B4-BE49-F238E27FC236}">
                <a16:creationId xmlns:a16="http://schemas.microsoft.com/office/drawing/2014/main" id="{35873E75-4E4A-DAB5-294C-1DCF4E7EB4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D8539E-B7DA-CB69-C289-42343A626B86}"/>
              </a:ext>
            </a:extLst>
          </p:cNvPr>
          <p:cNvSpPr>
            <a:spLocks noGrp="1"/>
          </p:cNvSpPr>
          <p:nvPr>
            <p:ph type="sldNum" sz="quarter" idx="12"/>
          </p:nvPr>
        </p:nvSpPr>
        <p:spPr/>
        <p:txBody>
          <a:bodyPr/>
          <a:lstStyle/>
          <a:p>
            <a:fld id="{328B2195-A6E0-4030-84F6-CD57C128BC0C}" type="slidenum">
              <a:rPr lang="en-US" smtClean="0"/>
              <a:t>‹#›</a:t>
            </a:fld>
            <a:endParaRPr lang="en-US"/>
          </a:p>
        </p:txBody>
      </p:sp>
    </p:spTree>
    <p:extLst>
      <p:ext uri="{BB962C8B-B14F-4D97-AF65-F5344CB8AC3E}">
        <p14:creationId xmlns:p14="http://schemas.microsoft.com/office/powerpoint/2010/main" val="400979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001B1E-B956-0A3F-E930-3343D4559B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E55617-DE95-9068-9F5E-D838B43970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EEB18-9E39-BFA2-CB1A-8B22818F78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BBB6CC-425A-4D1C-AE94-13FB9F525AD8}" type="datetimeFigureOut">
              <a:rPr lang="en-US" smtClean="0"/>
              <a:t>2/2/2025</a:t>
            </a:fld>
            <a:endParaRPr lang="en-US"/>
          </a:p>
        </p:txBody>
      </p:sp>
      <p:sp>
        <p:nvSpPr>
          <p:cNvPr id="5" name="Footer Placeholder 4">
            <a:extLst>
              <a:ext uri="{FF2B5EF4-FFF2-40B4-BE49-F238E27FC236}">
                <a16:creationId xmlns:a16="http://schemas.microsoft.com/office/drawing/2014/main" id="{A5AE2E93-0ADD-1342-1E2B-02D73F1F81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5C89B79-0D07-28FC-9BA2-39D29650F5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8B2195-A6E0-4030-84F6-CD57C128BC0C}" type="slidenum">
              <a:rPr lang="en-US" smtClean="0"/>
              <a:t>‹#›</a:t>
            </a:fld>
            <a:endParaRPr lang="en-US"/>
          </a:p>
        </p:txBody>
      </p:sp>
    </p:spTree>
    <p:extLst>
      <p:ext uri="{BB962C8B-B14F-4D97-AF65-F5344CB8AC3E}">
        <p14:creationId xmlns:p14="http://schemas.microsoft.com/office/powerpoint/2010/main" val="888670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13AF20-517C-2250-DDCB-D8A4E9DF8B63}"/>
              </a:ext>
            </a:extLst>
          </p:cNvPr>
          <p:cNvPicPr>
            <a:picLocks noChangeAspect="1"/>
          </p:cNvPicPr>
          <p:nvPr/>
        </p:nvPicPr>
        <p:blipFill>
          <a:blip r:embed="rId2"/>
          <a:stretch>
            <a:fillRect/>
          </a:stretch>
        </p:blipFill>
        <p:spPr>
          <a:xfrm>
            <a:off x="0" y="1"/>
            <a:ext cx="12269460" cy="6858000"/>
          </a:xfrm>
          <a:prstGeom prst="rect">
            <a:avLst/>
          </a:prstGeom>
        </p:spPr>
      </p:pic>
      <p:sp>
        <p:nvSpPr>
          <p:cNvPr id="2" name="TextBox 1">
            <a:extLst>
              <a:ext uri="{FF2B5EF4-FFF2-40B4-BE49-F238E27FC236}">
                <a16:creationId xmlns:a16="http://schemas.microsoft.com/office/drawing/2014/main" id="{5258B4D9-FFD2-6843-5AA7-CA849D36D748}"/>
              </a:ext>
            </a:extLst>
          </p:cNvPr>
          <p:cNvSpPr txBox="1"/>
          <p:nvPr/>
        </p:nvSpPr>
        <p:spPr>
          <a:xfrm>
            <a:off x="573691" y="256066"/>
            <a:ext cx="9100396" cy="830997"/>
          </a:xfrm>
          <a:prstGeom prst="rect">
            <a:avLst/>
          </a:prstGeom>
          <a:noFill/>
        </p:spPr>
        <p:txBody>
          <a:bodyPr wrap="square" rtlCol="0">
            <a:spAutoFit/>
          </a:bodyPr>
          <a:lstStyle/>
          <a:p>
            <a:r>
              <a:rPr lang="en-US" sz="4800">
                <a:solidFill>
                  <a:srgbClr val="181A10"/>
                </a:solidFill>
              </a:rPr>
              <a:t>Crime in the Greater Phoenix Area</a:t>
            </a:r>
          </a:p>
        </p:txBody>
      </p:sp>
    </p:spTree>
    <p:extLst>
      <p:ext uri="{BB962C8B-B14F-4D97-AF65-F5344CB8AC3E}">
        <p14:creationId xmlns:p14="http://schemas.microsoft.com/office/powerpoint/2010/main" val="825198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78E4A-66D7-5215-887C-C968A059CB2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E34B081-AFEC-D93F-A822-00CAACE20A10}"/>
              </a:ext>
            </a:extLst>
          </p:cNvPr>
          <p:cNvPicPr>
            <a:picLocks noChangeAspect="1"/>
          </p:cNvPicPr>
          <p:nvPr/>
        </p:nvPicPr>
        <p:blipFill>
          <a:blip r:embed="rId2"/>
          <a:srcRect b="3012"/>
          <a:stretch/>
        </p:blipFill>
        <p:spPr>
          <a:xfrm>
            <a:off x="1379752" y="183813"/>
            <a:ext cx="9432495" cy="4545503"/>
          </a:xfrm>
          <a:prstGeom prst="rect">
            <a:avLst/>
          </a:prstGeom>
        </p:spPr>
      </p:pic>
      <p:sp>
        <p:nvSpPr>
          <p:cNvPr id="2" name="TextBox 1">
            <a:extLst>
              <a:ext uri="{FF2B5EF4-FFF2-40B4-BE49-F238E27FC236}">
                <a16:creationId xmlns:a16="http://schemas.microsoft.com/office/drawing/2014/main" id="{E0921575-8C58-C36A-EC61-A949E5FF76EF}"/>
              </a:ext>
            </a:extLst>
          </p:cNvPr>
          <p:cNvSpPr txBox="1"/>
          <p:nvPr/>
        </p:nvSpPr>
        <p:spPr>
          <a:xfrm>
            <a:off x="1120877" y="4893801"/>
            <a:ext cx="10087897" cy="1569660"/>
          </a:xfrm>
          <a:prstGeom prst="rect">
            <a:avLst/>
          </a:prstGeom>
          <a:noFill/>
        </p:spPr>
        <p:txBody>
          <a:bodyPr wrap="square" rtlCol="0" anchor="ctr">
            <a:spAutoFit/>
          </a:bodyPr>
          <a:lstStyle/>
          <a:p>
            <a:r>
              <a:rPr lang="en-US" sz="1600" b="0">
                <a:effectLst/>
              </a:rPr>
              <a:t>     This chart shows the total number of crimes in the ten zip codes with the most crime.  The biggest takeaway is that zip code 85015 stands out as having a significantly higher number of crimes compared to all other zip codes in the top 10.  There's a substantial drop in crime between 85015 and the next highest, 85008, emphasizing the outlier status of 85015.  After this initial drop, the decrease in crime numbers across the remaining zip codes is more gradual. This suggests 85015 has a crime concentration, likely due to socioeconomic factors and policing strategies. However, the chart only looks at the top ten worst areas and doesn't consider population size.</a:t>
            </a:r>
          </a:p>
        </p:txBody>
      </p:sp>
    </p:spTree>
    <p:extLst>
      <p:ext uri="{BB962C8B-B14F-4D97-AF65-F5344CB8AC3E}">
        <p14:creationId xmlns:p14="http://schemas.microsoft.com/office/powerpoint/2010/main" val="25406989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321BF-57CB-90B7-B8B8-1DAA3D6524BF}"/>
              </a:ext>
            </a:extLst>
          </p:cNvPr>
          <p:cNvSpPr>
            <a:spLocks noGrp="1"/>
          </p:cNvSpPr>
          <p:nvPr>
            <p:ph type="title"/>
          </p:nvPr>
        </p:nvSpPr>
        <p:spPr/>
        <p:txBody>
          <a:bodyPr>
            <a:normAutofit/>
          </a:bodyPr>
          <a:lstStyle/>
          <a:p>
            <a:r>
              <a:rPr lang="en-US" sz="3200"/>
              <a:t>What do the crime rates look like over the last 9 years ?</a:t>
            </a:r>
          </a:p>
        </p:txBody>
      </p:sp>
      <p:pic>
        <p:nvPicPr>
          <p:cNvPr id="4" name="Content Placeholder 3" descr="A graph of a crime&#10;&#10;AI-generated content may be incorrect.">
            <a:extLst>
              <a:ext uri="{FF2B5EF4-FFF2-40B4-BE49-F238E27FC236}">
                <a16:creationId xmlns:a16="http://schemas.microsoft.com/office/drawing/2014/main" id="{7E5632C8-AF17-D6EE-93C3-E3E85BA6E0E3}"/>
              </a:ext>
            </a:extLst>
          </p:cNvPr>
          <p:cNvPicPr>
            <a:picLocks noGrp="1" noChangeAspect="1"/>
          </p:cNvPicPr>
          <p:nvPr>
            <p:ph idx="1"/>
          </p:nvPr>
        </p:nvPicPr>
        <p:blipFill>
          <a:blip r:embed="rId2"/>
          <a:stretch>
            <a:fillRect/>
          </a:stretch>
        </p:blipFill>
        <p:spPr>
          <a:xfrm>
            <a:off x="1524001" y="1493819"/>
            <a:ext cx="8608784" cy="5087521"/>
          </a:xfrm>
        </p:spPr>
      </p:pic>
    </p:spTree>
    <p:extLst>
      <p:ext uri="{BB962C8B-B14F-4D97-AF65-F5344CB8AC3E}">
        <p14:creationId xmlns:p14="http://schemas.microsoft.com/office/powerpoint/2010/main" val="2203776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1BFD2-0C3B-713D-8ABD-71CC0E457CF3}"/>
            </a:ext>
          </a:extLst>
        </p:cNvPr>
        <p:cNvGrpSpPr/>
        <p:nvPr/>
      </p:nvGrpSpPr>
      <p:grpSpPr>
        <a:xfrm>
          <a:off x="0" y="0"/>
          <a:ext cx="0" cy="0"/>
          <a:chOff x="0" y="0"/>
          <a:chExt cx="0" cy="0"/>
        </a:xfrm>
      </p:grpSpPr>
      <p:pic>
        <p:nvPicPr>
          <p:cNvPr id="4" name="Content Placeholder 3" descr="A graph of blue lines&#10;&#10;AI-generated content may be incorrect.">
            <a:extLst>
              <a:ext uri="{FF2B5EF4-FFF2-40B4-BE49-F238E27FC236}">
                <a16:creationId xmlns:a16="http://schemas.microsoft.com/office/drawing/2014/main" id="{24D04959-0D53-9538-C9C9-6016C791CF26}"/>
              </a:ext>
            </a:extLst>
          </p:cNvPr>
          <p:cNvPicPr>
            <a:picLocks noGrp="1" noChangeAspect="1"/>
          </p:cNvPicPr>
          <p:nvPr>
            <p:ph idx="1"/>
          </p:nvPr>
        </p:nvPicPr>
        <p:blipFill>
          <a:blip r:embed="rId2"/>
          <a:stretch>
            <a:fillRect/>
          </a:stretch>
        </p:blipFill>
        <p:spPr>
          <a:xfrm>
            <a:off x="1061357" y="1449350"/>
            <a:ext cx="9134927" cy="4895244"/>
          </a:xfrm>
        </p:spPr>
      </p:pic>
      <p:sp>
        <p:nvSpPr>
          <p:cNvPr id="9" name="Title 1">
            <a:extLst>
              <a:ext uri="{FF2B5EF4-FFF2-40B4-BE49-F238E27FC236}">
                <a16:creationId xmlns:a16="http://schemas.microsoft.com/office/drawing/2014/main" id="{0284FED1-2A38-1AC8-5C88-D69FF615CA13}"/>
              </a:ext>
            </a:extLst>
          </p:cNvPr>
          <p:cNvSpPr>
            <a:spLocks noGrp="1"/>
          </p:cNvSpPr>
          <p:nvPr>
            <p:ph type="title"/>
          </p:nvPr>
        </p:nvSpPr>
        <p:spPr>
          <a:xfrm>
            <a:off x="838200" y="346982"/>
            <a:ext cx="10515600" cy="932733"/>
          </a:xfrm>
        </p:spPr>
        <p:txBody>
          <a:bodyPr>
            <a:normAutofit/>
          </a:bodyPr>
          <a:lstStyle/>
          <a:p>
            <a:r>
              <a:rPr lang="en-US" sz="2800">
                <a:latin typeface="+mn-lt"/>
              </a:rPr>
              <a:t>What hours of the day see the most crimes?</a:t>
            </a:r>
          </a:p>
        </p:txBody>
      </p:sp>
    </p:spTree>
    <p:extLst>
      <p:ext uri="{BB962C8B-B14F-4D97-AF65-F5344CB8AC3E}">
        <p14:creationId xmlns:p14="http://schemas.microsoft.com/office/powerpoint/2010/main" val="59752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9ED0-4B00-E135-982C-B63A9099A60E}"/>
              </a:ext>
            </a:extLst>
          </p:cNvPr>
          <p:cNvSpPr>
            <a:spLocks noGrp="1"/>
          </p:cNvSpPr>
          <p:nvPr>
            <p:ph type="title"/>
          </p:nvPr>
        </p:nvSpPr>
        <p:spPr>
          <a:xfrm>
            <a:off x="910771" y="374196"/>
            <a:ext cx="10515600" cy="932733"/>
          </a:xfrm>
        </p:spPr>
        <p:txBody>
          <a:bodyPr>
            <a:normAutofit/>
          </a:bodyPr>
          <a:lstStyle/>
          <a:p>
            <a:r>
              <a:rPr lang="en-US" sz="2800">
                <a:latin typeface="+mn-lt"/>
              </a:rPr>
              <a:t>What are the most common times certain crimes occur?</a:t>
            </a:r>
          </a:p>
        </p:txBody>
      </p:sp>
      <p:pic>
        <p:nvPicPr>
          <p:cNvPr id="5" name="Content Placeholder 4">
            <a:extLst>
              <a:ext uri="{FF2B5EF4-FFF2-40B4-BE49-F238E27FC236}">
                <a16:creationId xmlns:a16="http://schemas.microsoft.com/office/drawing/2014/main" id="{5A7F600F-280F-5AF8-B7AA-971D70D45A3E}"/>
              </a:ext>
            </a:extLst>
          </p:cNvPr>
          <p:cNvPicPr>
            <a:picLocks noGrp="1" noChangeAspect="1"/>
          </p:cNvPicPr>
          <p:nvPr>
            <p:ph idx="1"/>
          </p:nvPr>
        </p:nvPicPr>
        <p:blipFill>
          <a:blip r:embed="rId2"/>
          <a:stretch>
            <a:fillRect/>
          </a:stretch>
        </p:blipFill>
        <p:spPr>
          <a:xfrm>
            <a:off x="838200" y="1617514"/>
            <a:ext cx="10515600" cy="5240486"/>
          </a:xfrm>
        </p:spPr>
      </p:pic>
    </p:spTree>
    <p:extLst>
      <p:ext uri="{BB962C8B-B14F-4D97-AF65-F5344CB8AC3E}">
        <p14:creationId xmlns:p14="http://schemas.microsoft.com/office/powerpoint/2010/main" val="857620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CAE1-39B2-C27E-3685-4978669776AD}"/>
              </a:ext>
            </a:extLst>
          </p:cNvPr>
          <p:cNvSpPr>
            <a:spLocks noGrp="1"/>
          </p:cNvSpPr>
          <p:nvPr>
            <p:ph type="title"/>
          </p:nvPr>
        </p:nvSpPr>
        <p:spPr>
          <a:xfrm>
            <a:off x="1240823" y="-41272"/>
            <a:ext cx="9259529" cy="706591"/>
          </a:xfrm>
        </p:spPr>
        <p:txBody>
          <a:bodyPr>
            <a:normAutofit fontScale="90000"/>
          </a:bodyPr>
          <a:lstStyle/>
          <a:p>
            <a:r>
              <a:rPr lang="en-US" sz="2800" b="0" i="0">
                <a:effectLst/>
              </a:rPr>
              <a:t>Where are the top 10 locations crimes are happening in Phoenix?</a:t>
            </a:r>
            <a:endParaRPr lang="en-US" sz="2800"/>
          </a:p>
        </p:txBody>
      </p:sp>
      <p:pic>
        <p:nvPicPr>
          <p:cNvPr id="5" name="Content Placeholder 4">
            <a:extLst>
              <a:ext uri="{FF2B5EF4-FFF2-40B4-BE49-F238E27FC236}">
                <a16:creationId xmlns:a16="http://schemas.microsoft.com/office/drawing/2014/main" id="{297ACE67-C500-6C26-733E-84E7ECF74DDA}"/>
              </a:ext>
            </a:extLst>
          </p:cNvPr>
          <p:cNvPicPr>
            <a:picLocks noGrp="1" noChangeAspect="1"/>
          </p:cNvPicPr>
          <p:nvPr>
            <p:ph idx="1"/>
          </p:nvPr>
        </p:nvPicPr>
        <p:blipFill>
          <a:blip r:embed="rId2"/>
          <a:stretch>
            <a:fillRect/>
          </a:stretch>
        </p:blipFill>
        <p:spPr>
          <a:xfrm>
            <a:off x="1691648" y="558494"/>
            <a:ext cx="7186881" cy="6270008"/>
          </a:xfrm>
        </p:spPr>
      </p:pic>
    </p:spTree>
    <p:extLst>
      <p:ext uri="{BB962C8B-B14F-4D97-AF65-F5344CB8AC3E}">
        <p14:creationId xmlns:p14="http://schemas.microsoft.com/office/powerpoint/2010/main" val="1005402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93A63-CF8D-C484-0564-6859A44F1F5C}"/>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1BB2AE-5256-032C-3A08-28777B12219B}"/>
              </a:ext>
            </a:extLst>
          </p:cNvPr>
          <p:cNvPicPr>
            <a:picLocks noGrp="1" noChangeAspect="1"/>
          </p:cNvPicPr>
          <p:nvPr>
            <p:ph idx="1"/>
          </p:nvPr>
        </p:nvPicPr>
        <p:blipFill>
          <a:blip r:embed="rId2"/>
          <a:stretch>
            <a:fillRect/>
          </a:stretch>
        </p:blipFill>
        <p:spPr>
          <a:xfrm>
            <a:off x="2655210" y="159176"/>
            <a:ext cx="6117502" cy="5337056"/>
          </a:xfrm>
        </p:spPr>
      </p:pic>
      <p:sp>
        <p:nvSpPr>
          <p:cNvPr id="3" name="TextBox 2">
            <a:extLst>
              <a:ext uri="{FF2B5EF4-FFF2-40B4-BE49-F238E27FC236}">
                <a16:creationId xmlns:a16="http://schemas.microsoft.com/office/drawing/2014/main" id="{7A4F8F5A-472C-A719-AFB3-F5728C1E2A51}"/>
              </a:ext>
            </a:extLst>
          </p:cNvPr>
          <p:cNvSpPr txBox="1"/>
          <p:nvPr/>
        </p:nvSpPr>
        <p:spPr>
          <a:xfrm>
            <a:off x="1818967" y="5643717"/>
            <a:ext cx="8554065" cy="923330"/>
          </a:xfrm>
          <a:prstGeom prst="rect">
            <a:avLst/>
          </a:prstGeom>
          <a:noFill/>
        </p:spPr>
        <p:txBody>
          <a:bodyPr wrap="square" rtlCol="0">
            <a:spAutoFit/>
          </a:bodyPr>
          <a:lstStyle/>
          <a:p>
            <a:r>
              <a:rPr lang="en-US" b="0" i="0">
                <a:effectLst/>
              </a:rPr>
              <a:t>     Crime incidents are concentrated in a mix of residential, public and commercial locations. We see that overall, the most crimes that are taking place are happening at single-family homes. Followed closely by apartments.</a:t>
            </a:r>
            <a:endParaRPr lang="en-US"/>
          </a:p>
        </p:txBody>
      </p:sp>
    </p:spTree>
    <p:extLst>
      <p:ext uri="{BB962C8B-B14F-4D97-AF65-F5344CB8AC3E}">
        <p14:creationId xmlns:p14="http://schemas.microsoft.com/office/powerpoint/2010/main" val="1511436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FB3CA-BE09-11AC-084B-D106FD7DDC54}"/>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DE3FF127-54F7-F74D-E2F2-7F1BF869EA3B}"/>
              </a:ext>
            </a:extLst>
          </p:cNvPr>
          <p:cNvPicPr>
            <a:picLocks noChangeAspect="1"/>
          </p:cNvPicPr>
          <p:nvPr/>
        </p:nvPicPr>
        <p:blipFill>
          <a:blip r:embed="rId2"/>
          <a:stretch>
            <a:fillRect/>
          </a:stretch>
        </p:blipFill>
        <p:spPr>
          <a:xfrm>
            <a:off x="3000216" y="274144"/>
            <a:ext cx="6191568" cy="5146822"/>
          </a:xfrm>
          <a:prstGeom prst="rect">
            <a:avLst/>
          </a:prstGeom>
        </p:spPr>
      </p:pic>
      <p:sp>
        <p:nvSpPr>
          <p:cNvPr id="3" name="TextBox 2">
            <a:extLst>
              <a:ext uri="{FF2B5EF4-FFF2-40B4-BE49-F238E27FC236}">
                <a16:creationId xmlns:a16="http://schemas.microsoft.com/office/drawing/2014/main" id="{CD175BF8-C698-CDB6-8E2C-348CEDEEE6CC}"/>
              </a:ext>
            </a:extLst>
          </p:cNvPr>
          <p:cNvSpPr txBox="1"/>
          <p:nvPr/>
        </p:nvSpPr>
        <p:spPr>
          <a:xfrm>
            <a:off x="1479755" y="5383527"/>
            <a:ext cx="9232490" cy="1200329"/>
          </a:xfrm>
          <a:prstGeom prst="rect">
            <a:avLst/>
          </a:prstGeom>
          <a:noFill/>
        </p:spPr>
        <p:txBody>
          <a:bodyPr wrap="square">
            <a:spAutoFit/>
          </a:bodyPr>
          <a:lstStyle/>
          <a:p>
            <a:r>
              <a:rPr lang="en-US" b="0" i="0">
                <a:effectLst/>
              </a:rPr>
              <a:t>     For premise types, there are total number of 98 types that had crime happened. Within these, the top locations with more than 5% crime rates are: Single family house, apartment, parking lot, street/roadway/sidewalk, department/discount store. Overall, these are the residential areas (58.7% crime rates) and open space zones.</a:t>
            </a:r>
            <a:endParaRPr lang="en-US"/>
          </a:p>
        </p:txBody>
      </p:sp>
    </p:spTree>
    <p:extLst>
      <p:ext uri="{BB962C8B-B14F-4D97-AF65-F5344CB8AC3E}">
        <p14:creationId xmlns:p14="http://schemas.microsoft.com/office/powerpoint/2010/main" val="707947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EA78F-B98F-5961-539B-47F8EAA1A8E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924FE44-A5D0-41AB-ACC7-9BA3B1234750}"/>
              </a:ext>
            </a:extLst>
          </p:cNvPr>
          <p:cNvPicPr>
            <a:picLocks noChangeAspect="1"/>
          </p:cNvPicPr>
          <p:nvPr/>
        </p:nvPicPr>
        <p:blipFill>
          <a:blip r:embed="rId2"/>
          <a:stretch>
            <a:fillRect/>
          </a:stretch>
        </p:blipFill>
        <p:spPr>
          <a:xfrm>
            <a:off x="0" y="1062153"/>
            <a:ext cx="12192000" cy="5648363"/>
          </a:xfrm>
          <a:prstGeom prst="rect">
            <a:avLst/>
          </a:prstGeom>
        </p:spPr>
      </p:pic>
      <p:sp>
        <p:nvSpPr>
          <p:cNvPr id="6" name="TextBox 5">
            <a:extLst>
              <a:ext uri="{FF2B5EF4-FFF2-40B4-BE49-F238E27FC236}">
                <a16:creationId xmlns:a16="http://schemas.microsoft.com/office/drawing/2014/main" id="{5A8591FE-19AB-315B-4D39-0AD846940DB8}"/>
              </a:ext>
            </a:extLst>
          </p:cNvPr>
          <p:cNvSpPr txBox="1"/>
          <p:nvPr/>
        </p:nvSpPr>
        <p:spPr>
          <a:xfrm>
            <a:off x="2344993" y="275304"/>
            <a:ext cx="7502013" cy="461665"/>
          </a:xfrm>
          <a:prstGeom prst="rect">
            <a:avLst/>
          </a:prstGeom>
          <a:noFill/>
        </p:spPr>
        <p:txBody>
          <a:bodyPr wrap="square" rtlCol="0">
            <a:spAutoFit/>
          </a:bodyPr>
          <a:lstStyle/>
          <a:p>
            <a:r>
              <a:rPr lang="en-US" sz="2400" b="0" i="0">
                <a:effectLst/>
              </a:rPr>
              <a:t>Is there any commonality within each top premise type?</a:t>
            </a:r>
            <a:endParaRPr lang="en-US" sz="2400"/>
          </a:p>
        </p:txBody>
      </p:sp>
    </p:spTree>
    <p:extLst>
      <p:ext uri="{BB962C8B-B14F-4D97-AF65-F5344CB8AC3E}">
        <p14:creationId xmlns:p14="http://schemas.microsoft.com/office/powerpoint/2010/main" val="391233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CAE8A-4141-72BE-3E56-C752F67A298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E2625BA-CF20-B388-0617-B5774F8745AA}"/>
              </a:ext>
            </a:extLst>
          </p:cNvPr>
          <p:cNvPicPr>
            <a:picLocks noChangeAspect="1"/>
          </p:cNvPicPr>
          <p:nvPr/>
        </p:nvPicPr>
        <p:blipFill>
          <a:blip r:embed="rId2"/>
          <a:stretch>
            <a:fillRect/>
          </a:stretch>
        </p:blipFill>
        <p:spPr>
          <a:xfrm>
            <a:off x="865238" y="285779"/>
            <a:ext cx="10461522" cy="4846660"/>
          </a:xfrm>
          <a:prstGeom prst="rect">
            <a:avLst/>
          </a:prstGeom>
        </p:spPr>
      </p:pic>
      <p:sp>
        <p:nvSpPr>
          <p:cNvPr id="2" name="TextBox 1">
            <a:extLst>
              <a:ext uri="{FF2B5EF4-FFF2-40B4-BE49-F238E27FC236}">
                <a16:creationId xmlns:a16="http://schemas.microsoft.com/office/drawing/2014/main" id="{4FDE61C5-D42C-70D7-17D7-563DE29839ED}"/>
              </a:ext>
            </a:extLst>
          </p:cNvPr>
          <p:cNvSpPr txBox="1"/>
          <p:nvPr/>
        </p:nvSpPr>
        <p:spPr>
          <a:xfrm>
            <a:off x="1347019" y="5132439"/>
            <a:ext cx="9497961" cy="1200329"/>
          </a:xfrm>
          <a:prstGeom prst="rect">
            <a:avLst/>
          </a:prstGeom>
          <a:noFill/>
        </p:spPr>
        <p:txBody>
          <a:bodyPr wrap="square" rtlCol="0">
            <a:spAutoFit/>
          </a:bodyPr>
          <a:lstStyle/>
          <a:p>
            <a:r>
              <a:rPr lang="en-US" b="0" i="0">
                <a:effectLst/>
              </a:rPr>
              <a:t>     Within the top premise types, the top 5 crime categories are listed. While the #</a:t>
            </a:r>
            <a:r>
              <a:rPr lang="en-US" b="0" i="0" u="sng">
                <a:effectLst/>
              </a:rPr>
              <a:t>2</a:t>
            </a:r>
            <a:r>
              <a:rPr lang="en-US" b="0" i="0">
                <a:effectLst/>
              </a:rPr>
              <a:t>-#</a:t>
            </a:r>
            <a:r>
              <a:rPr lang="en-US" b="0" i="0" u="sng">
                <a:effectLst/>
              </a:rPr>
              <a:t>5</a:t>
            </a:r>
            <a:r>
              <a:rPr lang="en-US" b="0" i="0">
                <a:effectLst/>
              </a:rPr>
              <a:t> crime varies by premise type and location based, the top crime category for each premise type is always larceny-theft. This is a universal crime category happening across all premise types, matching to the bulk crime category analysis</a:t>
            </a:r>
            <a:endParaRPr lang="en-US"/>
          </a:p>
        </p:txBody>
      </p:sp>
    </p:spTree>
    <p:extLst>
      <p:ext uri="{BB962C8B-B14F-4D97-AF65-F5344CB8AC3E}">
        <p14:creationId xmlns:p14="http://schemas.microsoft.com/office/powerpoint/2010/main" val="318929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B5F147C-D8E6-6857-A2A3-0EC88949A35A}"/>
              </a:ext>
            </a:extLst>
          </p:cNvPr>
          <p:cNvPicPr>
            <a:picLocks noChangeAspect="1"/>
          </p:cNvPicPr>
          <p:nvPr/>
        </p:nvPicPr>
        <p:blipFill>
          <a:blip r:embed="rId2"/>
          <a:stretch>
            <a:fillRect/>
          </a:stretch>
        </p:blipFill>
        <p:spPr>
          <a:xfrm>
            <a:off x="1034680" y="1150671"/>
            <a:ext cx="9552364" cy="5707329"/>
          </a:xfrm>
          <a:prstGeom prst="rect">
            <a:avLst/>
          </a:prstGeom>
        </p:spPr>
      </p:pic>
      <p:sp>
        <p:nvSpPr>
          <p:cNvPr id="8" name="TextBox 7">
            <a:extLst>
              <a:ext uri="{FF2B5EF4-FFF2-40B4-BE49-F238E27FC236}">
                <a16:creationId xmlns:a16="http://schemas.microsoft.com/office/drawing/2014/main" id="{667E91CB-8005-D6A1-B203-11AB5020957C}"/>
              </a:ext>
            </a:extLst>
          </p:cNvPr>
          <p:cNvSpPr txBox="1"/>
          <p:nvPr/>
        </p:nvSpPr>
        <p:spPr>
          <a:xfrm>
            <a:off x="1735391" y="196564"/>
            <a:ext cx="8150943" cy="954107"/>
          </a:xfrm>
          <a:prstGeom prst="rect">
            <a:avLst/>
          </a:prstGeom>
          <a:noFill/>
        </p:spPr>
        <p:txBody>
          <a:bodyPr wrap="square" rtlCol="0">
            <a:spAutoFit/>
          </a:bodyPr>
          <a:lstStyle/>
          <a:p>
            <a:pPr algn="ctr"/>
            <a:r>
              <a:rPr lang="en-US" sz="2800">
                <a:latin typeface="+mj-lt"/>
              </a:rPr>
              <a:t>What are the Top 10 zip codes in the greater Phoenix area with the most crime?</a:t>
            </a:r>
          </a:p>
        </p:txBody>
      </p:sp>
    </p:spTree>
    <p:extLst>
      <p:ext uri="{BB962C8B-B14F-4D97-AF65-F5344CB8AC3E}">
        <p14:creationId xmlns:p14="http://schemas.microsoft.com/office/powerpoint/2010/main" val="3742123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0DBE0-A837-1F4A-70A3-F67F67466A67}"/>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0FB834E-7F76-0CA9-D328-F1F5C17351E4}"/>
              </a:ext>
            </a:extLst>
          </p:cNvPr>
          <p:cNvPicPr>
            <a:picLocks noChangeAspect="1"/>
          </p:cNvPicPr>
          <p:nvPr/>
        </p:nvPicPr>
        <p:blipFill>
          <a:blip r:embed="rId2"/>
          <a:stretch>
            <a:fillRect/>
          </a:stretch>
        </p:blipFill>
        <p:spPr>
          <a:xfrm>
            <a:off x="1806569" y="126107"/>
            <a:ext cx="7868371" cy="4701179"/>
          </a:xfrm>
          <a:prstGeom prst="rect">
            <a:avLst/>
          </a:prstGeom>
        </p:spPr>
      </p:pic>
      <p:sp>
        <p:nvSpPr>
          <p:cNvPr id="3" name="TextBox 2">
            <a:extLst>
              <a:ext uri="{FF2B5EF4-FFF2-40B4-BE49-F238E27FC236}">
                <a16:creationId xmlns:a16="http://schemas.microsoft.com/office/drawing/2014/main" id="{01A9C252-037F-C547-C4DF-B548D09FA199}"/>
              </a:ext>
            </a:extLst>
          </p:cNvPr>
          <p:cNvSpPr txBox="1"/>
          <p:nvPr/>
        </p:nvSpPr>
        <p:spPr>
          <a:xfrm>
            <a:off x="1597742" y="4827286"/>
            <a:ext cx="8996516" cy="1815882"/>
          </a:xfrm>
          <a:prstGeom prst="rect">
            <a:avLst/>
          </a:prstGeom>
          <a:noFill/>
        </p:spPr>
        <p:txBody>
          <a:bodyPr wrap="square" rtlCol="0">
            <a:spAutoFit/>
          </a:bodyPr>
          <a:lstStyle/>
          <a:p>
            <a:r>
              <a:rPr lang="en-US" sz="1600"/>
              <a:t>     </a:t>
            </a:r>
            <a:r>
              <a:rPr lang="en-US" sz="1600" b="0">
                <a:effectLst/>
              </a:rPr>
              <a:t>This chart lo</a:t>
            </a:r>
            <a:r>
              <a:rPr lang="en-US" sz="1600"/>
              <a:t>oks at</a:t>
            </a:r>
            <a:r>
              <a:rPr lang="en-US" sz="1600" b="0">
                <a:effectLst/>
              </a:rPr>
              <a:t> the top 10 zip codes in Phoenix with the most crimes, and it shows that theft is the most common crime by far.  One zip code, 85015, stands out as having a lot more crime overall than the others, especially theft.  While other crimes like assault and burglary also happen, they're less frequent, and murder and rape are thankfully very rare in all these areas. Some other zip codes, like 85041, tend to have lower crime numbers.  Zip code 85015 seems to be the riskiest of these ten areas, but it's important to remember this chart only shows some types of crime, and doesn't consider how many people live in each zip code</a:t>
            </a:r>
          </a:p>
        </p:txBody>
      </p:sp>
    </p:spTree>
    <p:extLst>
      <p:ext uri="{BB962C8B-B14F-4D97-AF65-F5344CB8AC3E}">
        <p14:creationId xmlns:p14="http://schemas.microsoft.com/office/powerpoint/2010/main" val="227568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328798-1981-69B3-26B7-7FE2687E39C0}"/>
              </a:ext>
            </a:extLst>
          </p:cNvPr>
          <p:cNvPicPr>
            <a:picLocks noChangeAspect="1"/>
          </p:cNvPicPr>
          <p:nvPr/>
        </p:nvPicPr>
        <p:blipFill>
          <a:blip r:embed="rId2"/>
          <a:stretch>
            <a:fillRect/>
          </a:stretch>
        </p:blipFill>
        <p:spPr>
          <a:xfrm>
            <a:off x="0" y="872065"/>
            <a:ext cx="12192000" cy="6057767"/>
          </a:xfrm>
          <a:prstGeom prst="rect">
            <a:avLst/>
          </a:prstGeom>
        </p:spPr>
      </p:pic>
      <p:sp>
        <p:nvSpPr>
          <p:cNvPr id="6" name="TextBox 5">
            <a:extLst>
              <a:ext uri="{FF2B5EF4-FFF2-40B4-BE49-F238E27FC236}">
                <a16:creationId xmlns:a16="http://schemas.microsoft.com/office/drawing/2014/main" id="{BED9BC15-E654-E7AD-5642-2209CC8E3BEB}"/>
              </a:ext>
            </a:extLst>
          </p:cNvPr>
          <p:cNvSpPr txBox="1"/>
          <p:nvPr/>
        </p:nvSpPr>
        <p:spPr>
          <a:xfrm>
            <a:off x="2423651" y="393290"/>
            <a:ext cx="7344697" cy="326436"/>
          </a:xfrm>
          <a:prstGeom prst="rect">
            <a:avLst/>
          </a:prstGeom>
          <a:noFill/>
        </p:spPr>
        <p:txBody>
          <a:bodyPr wrap="square" rtlCol="0">
            <a:spAutoFit/>
          </a:bodyPr>
          <a:lstStyle/>
          <a:p>
            <a:pPr>
              <a:lnSpc>
                <a:spcPts val="1425"/>
              </a:lnSpc>
            </a:pPr>
            <a:r>
              <a:rPr lang="en-US" sz="2800">
                <a:effectLst/>
                <a:latin typeface="+mj-lt"/>
              </a:rPr>
              <a:t>What are the most occurring crimes per zip code?</a:t>
            </a:r>
          </a:p>
        </p:txBody>
      </p:sp>
    </p:spTree>
    <p:extLst>
      <p:ext uri="{BB962C8B-B14F-4D97-AF65-F5344CB8AC3E}">
        <p14:creationId xmlns:p14="http://schemas.microsoft.com/office/powerpoint/2010/main" val="2231524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Where are the top 10 locations crimes are happening in Phoenix?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 the crime rates look like over the last 9 years ?</vt:lpstr>
      <vt:lpstr>What hours of the day see the most crimes?</vt:lpstr>
      <vt:lpstr>What are the most common times certain crimes occur?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 Milotta</dc:creator>
  <cp:revision>2</cp:revision>
  <dcterms:created xsi:type="dcterms:W3CDTF">2025-02-01T18:59:07Z</dcterms:created>
  <dcterms:modified xsi:type="dcterms:W3CDTF">2025-02-02T22:10:25Z</dcterms:modified>
</cp:coreProperties>
</file>