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8FEB-E175-41F7-A2E9-FE427055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BAEDA-0556-4290-A3B3-1DD3451A9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7498-7400-4C3F-AF81-DF4BE12B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E0BD-1BB3-4AA1-96E1-D70688A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1AA6-7B5D-4399-AE4E-461A497C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A52F-34E7-48D1-9532-9AAC6C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6206-5B5A-46D6-8A9C-5534253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9E36-C180-4228-A48E-F1811CCA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393A-00AE-47B0-AD10-F2861A32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1A99-7A5B-478D-B09C-48482F89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3EAA3-35BB-4B6B-AD91-7296A4C49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1E4E-3E98-4C07-B612-2F4F8076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7871-E755-4DA1-B697-FABB4BF3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DBC5-62EA-407F-BCDF-3D08C040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D6E2-E596-4657-B59D-0B6CC0CC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C690-8F70-46A6-A3BA-EC9DAC4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46D9-DAD3-4F64-A05F-132730AA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957E-87E8-4B67-87D8-F7EEFEE8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11C6-7138-4BD1-8F41-3A5A121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73FA-52AD-4100-9BA3-EB568779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EC1D-508C-45C9-8753-D4E2BD77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4834-F953-45A9-A279-8CB00B70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9DF4-E15E-4A4E-B0D9-723F49AB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F8B8-C797-427C-AEDF-CE17964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7530-BA93-4B40-82A7-412D04F3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4E66-1404-43EE-B992-6E3358D7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D90C-B6D1-44B2-857C-2C8E963CB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1E8A6-E2A1-4751-9785-9081BDC9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318E-D3E4-4194-86E9-0689F139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E4EEA-07CF-4FA2-8A2D-A775BFC6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8EEB5-B30D-4608-A3E4-20E7030F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603F-F32E-4E16-BF08-C061C56B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3E3E-E3EB-4050-9A20-36BC5B37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91462-B991-4FAB-9D86-6B23E4B9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38954-294D-4029-9591-001CAD6A4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59393-E62E-4C21-9D21-AAFF604D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E12E-52F3-48BC-99E3-CB8BACCB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A4702-77C9-4EEE-B6A9-8CBB91A1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912A6-9185-4788-8BE7-170CE640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8EBE-008B-4533-910A-2D577F6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5D38E-E222-46E1-94EF-ABD7268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BDF2-2217-4BC0-9D89-698C44E9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40B7E-BAE1-438D-BA4B-EC37CD38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8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B081C-0C21-4F07-8329-F8BC00D6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1EEFE-C1FD-4F4A-AACD-4B7C42DF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0DF3-DD86-412F-8E8B-C295BD1D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B70E-A0E6-4752-86A8-B7A8B971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4EA2-DD31-43B4-9C09-F9F23AF2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FCD63-2D8B-4C65-94A7-6F5A6FAE1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EE19-75FE-4D01-9607-B124DEF9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F294-2C2B-4F0C-A224-41B274A2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E0FA-530A-43FC-B078-F2054ABA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FB6-F8D9-4AB0-A071-7DAB86C1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7C1BA-4B45-4B09-BB5E-D26E118B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5148-804A-491E-AA29-2C27BF6D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9F1F7-2670-401A-8538-BD0F31AC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0B310-E566-4006-A830-6C5BF5BD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B6522-CB89-43C3-9C3D-B2B97E37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ECFCD-8BE4-43A8-9CC4-E6083AC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3B9F-5AEE-40BD-8236-A8A58B0C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2766-333C-487A-81B3-A66B495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EF6E-1EAD-42C2-B166-5D2ACEE305C2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83DD-00D3-4683-B758-D0BB93AB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AAD8-F238-4E2C-B41A-F48C3189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7207-12EB-483C-8C47-9909E9B7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9E81F05-A2B2-4099-A00F-1C446FB3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52" y="342981"/>
            <a:ext cx="7716327" cy="3543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71126A-64BE-44FE-9DCC-609825E4D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68"/>
          <a:stretch/>
        </p:blipFill>
        <p:spPr>
          <a:xfrm>
            <a:off x="1213754" y="4490248"/>
            <a:ext cx="7716327" cy="19534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8CCEB0-D557-4A3A-9DD2-A42328D98DF8}"/>
              </a:ext>
            </a:extLst>
          </p:cNvPr>
          <p:cNvSpPr txBox="1"/>
          <p:nvPr/>
        </p:nvSpPr>
        <p:spPr>
          <a:xfrm>
            <a:off x="4822546" y="3886776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(…)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5325C-F3D5-468F-AD13-69191EEF7AEC}"/>
              </a:ext>
            </a:extLst>
          </p:cNvPr>
          <p:cNvSpPr/>
          <p:nvPr/>
        </p:nvSpPr>
        <p:spPr>
          <a:xfrm>
            <a:off x="830281" y="132711"/>
            <a:ext cx="2466304" cy="649138"/>
          </a:xfrm>
          <a:prstGeom prst="rect">
            <a:avLst/>
          </a:prstGeom>
          <a:solidFill>
            <a:srgbClr val="F5F5F5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Start pattern?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3B9C5-445D-47F2-8ED9-15BB37EC9F17}"/>
              </a:ext>
            </a:extLst>
          </p:cNvPr>
          <p:cNvSpPr/>
          <p:nvPr/>
        </p:nvSpPr>
        <p:spPr>
          <a:xfrm>
            <a:off x="830281" y="5940011"/>
            <a:ext cx="2466304" cy="649138"/>
          </a:xfrm>
          <a:prstGeom prst="rect">
            <a:avLst/>
          </a:prstGeom>
          <a:solidFill>
            <a:srgbClr val="F5F5F5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End pattern?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C141A87-C487-41B3-BA0F-43DC75A5A3F6}"/>
              </a:ext>
            </a:extLst>
          </p:cNvPr>
          <p:cNvSpPr/>
          <p:nvPr/>
        </p:nvSpPr>
        <p:spPr>
          <a:xfrm>
            <a:off x="9497579" y="342981"/>
            <a:ext cx="425469" cy="624616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0DBADA-61BF-462A-82D7-94A2C60C9BF3}"/>
              </a:ext>
            </a:extLst>
          </p:cNvPr>
          <p:cNvSpPr txBox="1"/>
          <p:nvPr/>
        </p:nvSpPr>
        <p:spPr>
          <a:xfrm>
            <a:off x="9915621" y="2983939"/>
            <a:ext cx="24634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GenBank record</a:t>
            </a:r>
          </a:p>
        </p:txBody>
      </p:sp>
    </p:spTree>
    <p:extLst>
      <p:ext uri="{BB962C8B-B14F-4D97-AF65-F5344CB8AC3E}">
        <p14:creationId xmlns:p14="http://schemas.microsoft.com/office/powerpoint/2010/main" val="4195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">
            <a:extLst>
              <a:ext uri="{FF2B5EF4-FFF2-40B4-BE49-F238E27FC236}">
                <a16:creationId xmlns:a16="http://schemas.microsoft.com/office/drawing/2014/main" id="{71CF4DD7-6A61-439C-B6F0-A38588EB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212" y="1184661"/>
            <a:ext cx="1995968" cy="1418568"/>
          </a:xfrm>
          <a:prstGeom prst="rect">
            <a:avLst/>
          </a:prstGeom>
          <a:solidFill>
            <a:srgbClr val="F5F5F5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37" name="Rectangle 1">
            <a:extLst>
              <a:ext uri="{FF2B5EF4-FFF2-40B4-BE49-F238E27FC236}">
                <a16:creationId xmlns:a16="http://schemas.microsoft.com/office/drawing/2014/main" id="{1578B591-37E7-45E7-9DD9-BEC122D0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468" y="1185466"/>
            <a:ext cx="1995968" cy="1418568"/>
          </a:xfrm>
          <a:prstGeom prst="rect">
            <a:avLst/>
          </a:prstGeom>
          <a:solidFill>
            <a:srgbClr val="F5F5F5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36DF2F76-587F-4370-B9BB-72A43971B4A7}"/>
              </a:ext>
            </a:extLst>
          </p:cNvPr>
          <p:cNvSpPr/>
          <p:nvPr/>
        </p:nvSpPr>
        <p:spPr>
          <a:xfrm>
            <a:off x="6292326" y="4395021"/>
            <a:ext cx="4416679" cy="2224204"/>
          </a:xfrm>
          <a:prstGeom prst="roundRect">
            <a:avLst>
              <a:gd name="adj" fmla="val 1821"/>
            </a:avLst>
          </a:prstGeom>
          <a:solidFill>
            <a:srgbClr val="F5F5F5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2E99CFF-C5A5-4132-BDB1-E8994103C435}"/>
              </a:ext>
            </a:extLst>
          </p:cNvPr>
          <p:cNvSpPr/>
          <p:nvPr/>
        </p:nvSpPr>
        <p:spPr>
          <a:xfrm>
            <a:off x="8120529" y="4332798"/>
            <a:ext cx="2632550" cy="2400264"/>
          </a:xfrm>
          <a:prstGeom prst="roundRect">
            <a:avLst>
              <a:gd name="adj" fmla="val 1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BC0CA6-216F-49D3-8D5C-56F8EA6B8913}"/>
              </a:ext>
            </a:extLst>
          </p:cNvPr>
          <p:cNvSpPr/>
          <p:nvPr/>
        </p:nvSpPr>
        <p:spPr>
          <a:xfrm>
            <a:off x="387430" y="4566796"/>
            <a:ext cx="3973477" cy="1777086"/>
          </a:xfrm>
          <a:prstGeom prst="roundRect">
            <a:avLst/>
          </a:prstGeom>
          <a:solidFill>
            <a:srgbClr val="F5F5F5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5D35B27-BD4C-4139-A2C6-71816046C7BD}"/>
              </a:ext>
            </a:extLst>
          </p:cNvPr>
          <p:cNvSpPr/>
          <p:nvPr/>
        </p:nvSpPr>
        <p:spPr>
          <a:xfrm>
            <a:off x="8159751" y="4678897"/>
            <a:ext cx="2519346" cy="322450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88FCE9-0A63-42D4-8E6B-7407F4B6DF3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A1CCC-3450-488A-9342-1A3CA135CB22}"/>
                </a:ext>
              </a:extLst>
            </p:cNvPr>
            <p:cNvCxnSpPr/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081136-EE0E-4CD3-BC12-56E4FFEE3528}"/>
                </a:ext>
              </a:extLst>
            </p:cNvPr>
            <p:cNvCxnSpPr/>
            <p:nvPr/>
          </p:nvCxnSpPr>
          <p:spPr>
            <a:xfrm>
              <a:off x="5918202" y="0"/>
              <a:ext cx="0" cy="6858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53BE39-A36E-40F1-AD78-170D47E75807}"/>
              </a:ext>
            </a:extLst>
          </p:cNvPr>
          <p:cNvSpPr/>
          <p:nvPr/>
        </p:nvSpPr>
        <p:spPr>
          <a:xfrm>
            <a:off x="149985" y="1024347"/>
            <a:ext cx="269982" cy="1733367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578413-4B2C-44F3-93FB-A78A94EF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5" y="1394986"/>
            <a:ext cx="2254647" cy="923330"/>
          </a:xfrm>
          <a:prstGeom prst="rect">
            <a:avLst/>
          </a:prstGeom>
          <a:solidFill>
            <a:srgbClr val="F5F5F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Gill Sans MT" panose="020B0502020104020203" pitchFamily="34" charset="0"/>
              </a:rPr>
              <a:t>Accession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1 Organism 1  Length 1 Sequence 1  GC content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9BAF2-6DCE-44C5-86CC-BAE9229C38D8}"/>
              </a:ext>
            </a:extLst>
          </p:cNvPr>
          <p:cNvSpPr txBox="1"/>
          <p:nvPr/>
        </p:nvSpPr>
        <p:spPr>
          <a:xfrm>
            <a:off x="5032910" y="1942697"/>
            <a:ext cx="809837" cy="707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,…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FB43693-467C-46F4-8AEB-1D9C587AB79F}"/>
              </a:ext>
            </a:extLst>
          </p:cNvPr>
          <p:cNvSpPr/>
          <p:nvPr/>
        </p:nvSpPr>
        <p:spPr>
          <a:xfrm flipH="1">
            <a:off x="5506678" y="1024347"/>
            <a:ext cx="269980" cy="1733367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ABFFB-11EC-4992-88B1-63FC81ECDEE5}"/>
              </a:ext>
            </a:extLst>
          </p:cNvPr>
          <p:cNvSpPr txBox="1"/>
          <p:nvPr/>
        </p:nvSpPr>
        <p:spPr>
          <a:xfrm>
            <a:off x="127258" y="6968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9A2AC-229C-45B8-930C-9F75F676DD23}"/>
              </a:ext>
            </a:extLst>
          </p:cNvPr>
          <p:cNvSpPr txBox="1"/>
          <p:nvPr/>
        </p:nvSpPr>
        <p:spPr>
          <a:xfrm>
            <a:off x="6096000" y="52939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E6D078C8-3F8C-42F8-84F3-10D22261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301" y="1394986"/>
            <a:ext cx="2447372" cy="923330"/>
          </a:xfrm>
          <a:prstGeom prst="rect">
            <a:avLst/>
          </a:prstGeom>
          <a:solidFill>
            <a:srgbClr val="F5F5F5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Accession 2  Organism 2  Length 2  Sequence 2  GC content 2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B5DF375E-83BE-41CA-A847-D90527C4A2FC}"/>
              </a:ext>
            </a:extLst>
          </p:cNvPr>
          <p:cNvSpPr/>
          <p:nvPr/>
        </p:nvSpPr>
        <p:spPr>
          <a:xfrm>
            <a:off x="6271412" y="1024347"/>
            <a:ext cx="269982" cy="1733367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692E8198-7052-40E6-BC88-12F8EFEF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322" y="1147367"/>
            <a:ext cx="1877952" cy="14773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Accession 1,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Organism 1,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Length 1,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Sequence 1,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GC content 1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DC387-7859-48E4-B24F-F72B515EE308}"/>
              </a:ext>
            </a:extLst>
          </p:cNvPr>
          <p:cNvSpPr txBox="1"/>
          <p:nvPr/>
        </p:nvSpPr>
        <p:spPr>
          <a:xfrm>
            <a:off x="8634401" y="1942697"/>
            <a:ext cx="87029" cy="707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1C046-487B-4D31-A838-E19B3E2736A3}"/>
              </a:ext>
            </a:extLst>
          </p:cNvPr>
          <p:cNvSpPr txBox="1"/>
          <p:nvPr/>
        </p:nvSpPr>
        <p:spPr>
          <a:xfrm>
            <a:off x="11122253" y="1942697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,…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BF22446F-CBC3-4F67-B09F-F36251E941E4}"/>
              </a:ext>
            </a:extLst>
          </p:cNvPr>
          <p:cNvSpPr/>
          <p:nvPr/>
        </p:nvSpPr>
        <p:spPr>
          <a:xfrm flipH="1">
            <a:off x="11802275" y="1024347"/>
            <a:ext cx="269980" cy="1733367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6387DFF-A9AF-4D14-A241-2A2EF8C13B61}"/>
              </a:ext>
            </a:extLst>
          </p:cNvPr>
          <p:cNvSpPr/>
          <p:nvPr/>
        </p:nvSpPr>
        <p:spPr>
          <a:xfrm>
            <a:off x="6423812" y="1176747"/>
            <a:ext cx="114516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4C6CD9FE-7BFE-4703-98D6-DE6DEFCAC850}"/>
              </a:ext>
            </a:extLst>
          </p:cNvPr>
          <p:cNvSpPr/>
          <p:nvPr/>
        </p:nvSpPr>
        <p:spPr>
          <a:xfrm flipH="1">
            <a:off x="8290267" y="1176747"/>
            <a:ext cx="143205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3D3D628E-75A0-44F1-AB50-87CE9ABAE262}"/>
              </a:ext>
            </a:extLst>
          </p:cNvPr>
          <p:cNvSpPr/>
          <p:nvPr/>
        </p:nvSpPr>
        <p:spPr>
          <a:xfrm>
            <a:off x="9114070" y="1176747"/>
            <a:ext cx="114516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99B7E9EB-E0D6-4ECD-8FC9-28455828D11C}"/>
              </a:ext>
            </a:extLst>
          </p:cNvPr>
          <p:cNvSpPr/>
          <p:nvPr/>
        </p:nvSpPr>
        <p:spPr>
          <a:xfrm flipH="1">
            <a:off x="10980525" y="1176747"/>
            <a:ext cx="143205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9FE40-4166-4ECD-831B-73A6767CA6BF}"/>
              </a:ext>
            </a:extLst>
          </p:cNvPr>
          <p:cNvSpPr txBox="1"/>
          <p:nvPr/>
        </p:nvSpPr>
        <p:spPr>
          <a:xfrm>
            <a:off x="127257" y="3579455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C3B724-67E1-40B0-9F42-FC90B7E00020}"/>
              </a:ext>
            </a:extLst>
          </p:cNvPr>
          <p:cNvSpPr/>
          <p:nvPr/>
        </p:nvSpPr>
        <p:spPr>
          <a:xfrm>
            <a:off x="9131964" y="1185466"/>
            <a:ext cx="1979660" cy="14185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BF1DB68-E9A1-4DC5-921A-30AD7F4512DE}"/>
              </a:ext>
            </a:extLst>
          </p:cNvPr>
          <p:cNvSpPr/>
          <p:nvPr/>
        </p:nvSpPr>
        <p:spPr>
          <a:xfrm>
            <a:off x="149985" y="4401185"/>
            <a:ext cx="269981" cy="2224204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62" name="Rectangle 1">
            <a:extLst>
              <a:ext uri="{FF2B5EF4-FFF2-40B4-BE49-F238E27FC236}">
                <a16:creationId xmlns:a16="http://schemas.microsoft.com/office/drawing/2014/main" id="{581F9321-06AA-431B-9355-6A97A2A97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60" y="4862848"/>
            <a:ext cx="185581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Organism 1,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Length 1,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Sequence 1,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GC content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 1   </a:t>
            </a:r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BEBBF357-E8BF-48F5-B872-2E7749D5B091}"/>
              </a:ext>
            </a:extLst>
          </p:cNvPr>
          <p:cNvSpPr/>
          <p:nvPr/>
        </p:nvSpPr>
        <p:spPr>
          <a:xfrm>
            <a:off x="2173379" y="4753729"/>
            <a:ext cx="114516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6BAFC76F-861E-4313-A6DF-E38C77F9F50E}"/>
              </a:ext>
            </a:extLst>
          </p:cNvPr>
          <p:cNvSpPr/>
          <p:nvPr/>
        </p:nvSpPr>
        <p:spPr>
          <a:xfrm flipH="1">
            <a:off x="3731022" y="4753729"/>
            <a:ext cx="143205" cy="1418569"/>
          </a:xfrm>
          <a:prstGeom prst="leftBracke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8EA30-64C7-4FC4-A099-635275154F15}"/>
              </a:ext>
            </a:extLst>
          </p:cNvPr>
          <p:cNvSpPr txBox="1"/>
          <p:nvPr/>
        </p:nvSpPr>
        <p:spPr>
          <a:xfrm>
            <a:off x="342785" y="5333809"/>
            <a:ext cx="1829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Gill Sans MT" panose="020B0502020104020203" pitchFamily="34" charset="0"/>
              </a:rPr>
              <a:t>‘Accession 1’ :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F37BF7-3109-48F9-9D30-5D6EB9470D1C}"/>
              </a:ext>
            </a:extLst>
          </p:cNvPr>
          <p:cNvSpPr txBox="1"/>
          <p:nvPr/>
        </p:nvSpPr>
        <p:spPr>
          <a:xfrm>
            <a:off x="4407667" y="5762211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,…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9DA8DDF8-1E16-4006-84FF-0A6BE2D72FB9}"/>
              </a:ext>
            </a:extLst>
          </p:cNvPr>
          <p:cNvSpPr/>
          <p:nvPr/>
        </p:nvSpPr>
        <p:spPr>
          <a:xfrm flipH="1">
            <a:off x="5433751" y="4401185"/>
            <a:ext cx="284059" cy="2224204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1D95F5-477E-43F7-B191-D90712725121}"/>
              </a:ext>
            </a:extLst>
          </p:cNvPr>
          <p:cNvSpPr txBox="1"/>
          <p:nvPr/>
        </p:nvSpPr>
        <p:spPr>
          <a:xfrm>
            <a:off x="6135775" y="3579455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D</a:t>
            </a:r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F99CF2-A8B6-44D6-8535-A8C3A2318166}"/>
              </a:ext>
            </a:extLst>
          </p:cNvPr>
          <p:cNvSpPr/>
          <p:nvPr/>
        </p:nvSpPr>
        <p:spPr>
          <a:xfrm>
            <a:off x="6158503" y="4401185"/>
            <a:ext cx="269981" cy="2224204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D5FAF3-498C-456C-B0A8-99C14ACCB647}"/>
              </a:ext>
            </a:extLst>
          </p:cNvPr>
          <p:cNvSpPr txBox="1"/>
          <p:nvPr/>
        </p:nvSpPr>
        <p:spPr>
          <a:xfrm>
            <a:off x="6351303" y="5333809"/>
            <a:ext cx="1829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Gill Sans MT" panose="020B0502020104020203" pitchFamily="34" charset="0"/>
              </a:rPr>
              <a:t>‘Accession 1’ :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1C0D61-6C9E-4048-84E2-6F497A6FCC5A}"/>
              </a:ext>
            </a:extLst>
          </p:cNvPr>
          <p:cNvSpPr txBox="1"/>
          <p:nvPr/>
        </p:nvSpPr>
        <p:spPr>
          <a:xfrm>
            <a:off x="10785723" y="5759825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,…</a:t>
            </a:r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0246B00A-059A-4437-A3A6-D27C6349D65F}"/>
              </a:ext>
            </a:extLst>
          </p:cNvPr>
          <p:cNvSpPr/>
          <p:nvPr/>
        </p:nvSpPr>
        <p:spPr>
          <a:xfrm flipH="1">
            <a:off x="11786505" y="4401185"/>
            <a:ext cx="284059" cy="2224204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ECDEEC55-B3BC-44BF-9C43-F9A0CF0E9423}"/>
              </a:ext>
            </a:extLst>
          </p:cNvPr>
          <p:cNvSpPr/>
          <p:nvPr/>
        </p:nvSpPr>
        <p:spPr>
          <a:xfrm>
            <a:off x="7964046" y="4333875"/>
            <a:ext cx="305482" cy="2390775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7942DED9-38F2-46BC-93F5-38009C02CB95}"/>
              </a:ext>
            </a:extLst>
          </p:cNvPr>
          <p:cNvSpPr/>
          <p:nvPr/>
        </p:nvSpPr>
        <p:spPr>
          <a:xfrm flipH="1">
            <a:off x="10582617" y="4333875"/>
            <a:ext cx="323356" cy="2390775"/>
          </a:xfrm>
          <a:prstGeom prst="leftBrac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33661E-4315-43A0-999A-904452C3D3B2}"/>
              </a:ext>
            </a:extLst>
          </p:cNvPr>
          <p:cNvSpPr/>
          <p:nvPr/>
        </p:nvSpPr>
        <p:spPr>
          <a:xfrm>
            <a:off x="8208933" y="1381124"/>
            <a:ext cx="106405" cy="995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9AB67CB-820B-4657-9F5B-63D67931E125}"/>
              </a:ext>
            </a:extLst>
          </p:cNvPr>
          <p:cNvSpPr/>
          <p:nvPr/>
        </p:nvSpPr>
        <p:spPr>
          <a:xfrm>
            <a:off x="5154308" y="1411054"/>
            <a:ext cx="95849" cy="892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A9C8C99-B03D-4197-BC39-6F3DC9C999B2}"/>
              </a:ext>
            </a:extLst>
          </p:cNvPr>
          <p:cNvSpPr/>
          <p:nvPr/>
        </p:nvSpPr>
        <p:spPr>
          <a:xfrm>
            <a:off x="8159751" y="5185144"/>
            <a:ext cx="2519346" cy="322450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DE16CB44-6094-4DD6-A77D-FC7EF7A84E85}"/>
              </a:ext>
            </a:extLst>
          </p:cNvPr>
          <p:cNvSpPr/>
          <p:nvPr/>
        </p:nvSpPr>
        <p:spPr>
          <a:xfrm>
            <a:off x="8161024" y="5648256"/>
            <a:ext cx="2519346" cy="322450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4AEA73B-B260-4680-85C7-ECF2BEC1E91E}"/>
              </a:ext>
            </a:extLst>
          </p:cNvPr>
          <p:cNvSpPr/>
          <p:nvPr/>
        </p:nvSpPr>
        <p:spPr>
          <a:xfrm>
            <a:off x="8160235" y="6189582"/>
            <a:ext cx="2519346" cy="322450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E5994D02-8164-4D33-9B93-960C70EC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697" y="4693567"/>
            <a:ext cx="2719558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‘Organism’:     Organism 1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‘Length’:         Length 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‘Sequence:’    Sequence 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‘GC content’:  GC con. 1</a:t>
            </a:r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8778F20D-447D-462D-8551-FD26C6D7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60" y="1147367"/>
            <a:ext cx="1607301" cy="147732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Accession 2,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Organism 2,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Length 2,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Sequence 2,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GC content 2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B882C-E000-47C7-94A2-DF0861B44B85}"/>
              </a:ext>
            </a:extLst>
          </p:cNvPr>
          <p:cNvSpPr txBox="1"/>
          <p:nvPr/>
        </p:nvSpPr>
        <p:spPr>
          <a:xfrm>
            <a:off x="2512974" y="1942697"/>
            <a:ext cx="296876" cy="707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716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F18F-31DE-434A-8F6E-0406F6EA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3D3F-B449-497E-894B-E923D1DB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116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Millan Acosta, Javier</dc:creator>
  <cp:lastModifiedBy>Millan Acosta, Javier</cp:lastModifiedBy>
  <cp:revision>1</cp:revision>
  <dcterms:created xsi:type="dcterms:W3CDTF">2022-02-10T12:40:26Z</dcterms:created>
  <dcterms:modified xsi:type="dcterms:W3CDTF">2022-02-12T20:49:34Z</dcterms:modified>
</cp:coreProperties>
</file>