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6" r:id="rId4"/>
    <p:sldId id="270" r:id="rId5"/>
    <p:sldId id="271" r:id="rId6"/>
    <p:sldId id="269" r:id="rId7"/>
    <p:sldId id="272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/>
    <p:restoredTop sz="94619"/>
  </p:normalViewPr>
  <p:slideViewPr>
    <p:cSldViewPr snapToGrid="0" snapToObjects="1">
      <p:cViewPr varScale="1">
        <p:scale>
          <a:sx n="144" d="100"/>
          <a:sy n="144" d="100"/>
        </p:scale>
        <p:origin x="14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2E4C-DC8E-FC41-A62E-9218BEB5F979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C556-0303-1342-85B8-B99F2B25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C556-0303-1342-85B8-B99F2B25A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5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7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5F09-8240-C442-A037-9779CC7B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20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Microsoft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5D099-8638-DA4F-883A-20DB73058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3965" y="3686879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Jake Brooks &amp; Bobby Williams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1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7812-6C70-7D44-AF5A-D7DC55DE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Key Questions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B0DC-4B07-364D-B75C-681069C4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are the most profitable movie genres?</a:t>
            </a:r>
          </a:p>
          <a:p>
            <a:endParaRPr lang="en-US" sz="2400" dirty="0"/>
          </a:p>
          <a:p>
            <a:r>
              <a:rPr lang="en-US" sz="2400" dirty="0"/>
              <a:t>What are the top studios based on profit within those genres?</a:t>
            </a:r>
          </a:p>
          <a:p>
            <a:endParaRPr lang="en-US" sz="2400" dirty="0"/>
          </a:p>
          <a:p>
            <a:r>
              <a:rPr lang="en-US" sz="2400" dirty="0"/>
              <a:t>Production budget…</a:t>
            </a:r>
          </a:p>
        </p:txBody>
      </p:sp>
    </p:spTree>
    <p:extLst>
      <p:ext uri="{BB962C8B-B14F-4D97-AF65-F5344CB8AC3E}">
        <p14:creationId xmlns:p14="http://schemas.microsoft.com/office/powerpoint/2010/main" val="252477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8DEA-B024-E94B-A49E-6AEEA1BE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914" y="2176272"/>
            <a:ext cx="4442637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datasets analyzed came from:</a:t>
            </a:r>
          </a:p>
          <a:p>
            <a:pPr marL="687388" indent="-230188"/>
            <a:r>
              <a:rPr lang="en-US" sz="2400" dirty="0"/>
              <a:t>IMDB</a:t>
            </a:r>
          </a:p>
          <a:p>
            <a:pPr marL="687388" indent="-230188"/>
            <a:r>
              <a:rPr lang="en-US" sz="2400" dirty="0"/>
              <a:t>Box Office Mojo</a:t>
            </a:r>
          </a:p>
          <a:p>
            <a:pPr marL="687388" indent="-230188"/>
            <a:r>
              <a:rPr lang="en-US" sz="2400" dirty="0"/>
              <a:t>The Numbers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9B48DE-F27C-7E43-AB11-ED8D90EBC5D7}"/>
              </a:ext>
            </a:extLst>
          </p:cNvPr>
          <p:cNvSpPr txBox="1">
            <a:spLocks/>
          </p:cNvSpPr>
          <p:nvPr/>
        </p:nvSpPr>
        <p:spPr>
          <a:xfrm>
            <a:off x="6385054" y="2176272"/>
            <a:ext cx="5910520" cy="242236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analysis centered around the following data for 2010-2019:</a:t>
            </a:r>
          </a:p>
          <a:p>
            <a:pPr marL="687388" indent="-230188"/>
            <a:r>
              <a:rPr lang="en-US" sz="2400" dirty="0"/>
              <a:t>Genre</a:t>
            </a:r>
          </a:p>
          <a:p>
            <a:pPr marL="687388" indent="-230188"/>
            <a:r>
              <a:rPr lang="en-US" sz="2400" dirty="0"/>
              <a:t>Worldwide Profit</a:t>
            </a:r>
          </a:p>
          <a:p>
            <a:pPr marL="687388" indent="-230188"/>
            <a:r>
              <a:rPr lang="en-US" sz="2400" dirty="0"/>
              <a:t>Studio</a:t>
            </a:r>
          </a:p>
          <a:p>
            <a:pPr marL="687388" indent="-230188"/>
            <a:r>
              <a:rPr lang="en-US" sz="2400" dirty="0"/>
              <a:t>Production Budget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221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Most Profitable Genres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0EEA82-6409-F242-A668-8DD2F3B3E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" t="7985" r="15406" b="6042"/>
          <a:stretch/>
        </p:blipFill>
        <p:spPr>
          <a:xfrm>
            <a:off x="2618365" y="1891554"/>
            <a:ext cx="6955270" cy="47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Popular Genres by Production Budget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83FCE2A4-C351-3A44-B033-CBAA43B9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1805940"/>
            <a:ext cx="493776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6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How are we exploring genre?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F9EA8-78F6-EE47-8CA5-DF8F126E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2140902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6524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Top Studios by Top Genre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C07FC-C916-FE40-AD5A-E2EE879E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53363" y="1750656"/>
            <a:ext cx="8834574" cy="50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8DEA-B024-E94B-A49E-6AEEA1BE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6939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Further Research - Limitations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8DEA-B024-E94B-A49E-6AEEA1BE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0769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89</Words>
  <Application>Microsoft Macintosh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Movie Analysis</vt:lpstr>
      <vt:lpstr>Key Questions</vt:lpstr>
      <vt:lpstr>Data</vt:lpstr>
      <vt:lpstr>Most Profitable Genres</vt:lpstr>
      <vt:lpstr>Popular Genres by Production Budget</vt:lpstr>
      <vt:lpstr>How are we exploring genre?</vt:lpstr>
      <vt:lpstr>Top Studios by Top Genre</vt:lpstr>
      <vt:lpstr>Recommendations</vt:lpstr>
      <vt:lpstr>Further Research - Limitations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Bobby Williams</dc:creator>
  <cp:lastModifiedBy>Bobby Williams</cp:lastModifiedBy>
  <cp:revision>6</cp:revision>
  <dcterms:created xsi:type="dcterms:W3CDTF">2020-06-18T15:37:35Z</dcterms:created>
  <dcterms:modified xsi:type="dcterms:W3CDTF">2020-06-18T16:21:54Z</dcterms:modified>
</cp:coreProperties>
</file>