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</p:sldMasterIdLst>
  <p:notesMasterIdLst>
    <p:notesMasterId r:id="rId2"/>
  </p:notesMasterIdLst>
  <p:sldSz cx="12192000" cy="6858000"/>
  <p:notesSz cx="6950075" cy="9236075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A44A11C-F22D-184D-8C43-19A42E12F39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E"/>
    <a:srgbClr val="00A1DF"/>
    <a:srgbClr val="C5EFFF"/>
    <a:srgbClr val="F3FCFF"/>
    <a:srgbClr val="ECECEC"/>
    <a:srgbClr val="002235"/>
    <a:srgbClr val="D9D9D9"/>
    <a:srgbClr val="CCCCCC"/>
    <a:srgbClr val="99CBE8"/>
    <a:srgbClr val="007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A6DA28-BB08-4E28-94E8-AB53A02DD57B}">
  <a:tblStyle styleId="{A31DC84F-EFA8-48B9-A719-C6E7CD96B201}" styleName="Horizontal Table">
    <a:wholeTbl>
      <a:tcTxStyle>
        <a:fontRef idx="minor"/>
        <a:schemeClr val="dk1"/>
      </a:tcTxStyle>
      <a:tcStyle>
        <a:tcBdr>
          <a:left>
            <a:ln w="10000" cmpd="sng">
              <a:solidFill>
                <a:schemeClr val="lt1"/>
              </a:solidFill>
            </a:ln>
          </a:left>
          <a:right>
            <a:ln w="10000" cmpd="sng">
              <a:solidFill>
                <a:schemeClr val="lt1"/>
              </a:solidFill>
            </a:ln>
          </a:right>
          <a:top>
            <a:ln w="10000" cmpd="sng">
              <a:solidFill>
                <a:schemeClr val="lt1"/>
              </a:solidFill>
            </a:ln>
          </a:top>
          <a:bottom>
            <a:ln w="10000" cmpd="sng">
              <a:solidFill>
                <a:schemeClr val="lt1"/>
              </a:solidFill>
            </a:ln>
          </a:bottom>
          <a:insideH>
            <a:ln w="40000" cmpd="sng">
              <a:solidFill>
                <a:schemeClr val="lt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dk1">
              <a:tint val="10000"/>
            </a:scheme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Style>
        <a:tcBdr/>
      </a:tcStyle>
    </a:lastRow>
    <a:firstRow>
      <a:tcStyle>
        <a:tcBdr/>
      </a:tcStyle>
    </a:firstRow>
  </a:tblStyle>
  <a:tblStyle styleId="{73A6DA28-BB08-4E28-94E8-AB53A02DD57B}" styleName="Vertical Table">
    <a:wholeTbl>
      <a:tcTxStyle>
        <a:fontRef idx="minor"/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0" cmpd="sng">
              <a:solidFill>
                <a:schemeClr val="lt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bottom>
            <a:ln w="10000" cmpd="sng">
              <a:solidFill>
                <a:schemeClr val="dk1">
                  <a:tint val="40000"/>
                </a:schemeClr>
              </a:solidFill>
            </a:ln>
          </a:bottom>
        </a:tcBdr>
      </a:tcStyle>
    </a:band1H>
    <a:band2H>
      <a:tcStyle>
        <a:tcBdr>
          <a:bottom>
            <a:ln w="10000" cmpd="sng">
              <a:solidFill>
                <a:schemeClr val="dk1">
                  <a:tint val="40000"/>
                </a:schemeClr>
              </a:solidFill>
            </a:ln>
          </a:bottom>
        </a:tcBdr>
        <a:fill>
          <a:solidFill>
            <a:srgbClr val="FFFFFF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TxStyle b="on">
        <a:fontRef idx="major"/>
        <a:schemeClr val="dk1"/>
      </a:tcTxStyle>
      <a:tcStyle>
        <a:tcBdr/>
        <a:fill>
          <a:solidFill>
            <a:schemeClr val="dk1">
              <a:tint val="10000"/>
            </a:schemeClr>
          </a:solidFill>
        </a:fill>
      </a:tcStyle>
    </a:lastRow>
    <a:firstRow>
      <a:tcTxStyle b="on">
        <a:fontRef idx="major"/>
        <a:schemeClr val="lt1"/>
      </a:tcTxStyle>
      <a:tcStyle>
        <a:tcBdr>
          <a:insideV>
            <a:ln w="0" cmpd="sng">
              <a:solidFill>
                <a:schemeClr val="accent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88844" autoAdjust="0"/>
  </p:normalViewPr>
  <p:slideViewPr>
    <p:cSldViewPr snapToGrid="0" snapToObjects="1">
      <p:cViewPr varScale="1">
        <p:scale>
          <a:sx n="82" d="100"/>
          <a:sy n="82" d="100"/>
        </p:scale>
        <p:origin x="634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C698DF1-E5D8-E24B-B1EC-6AD0583A576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21FE247-7D40-4D42-A9BB-9DEAE8EA0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662B9E5-8171-9D45-BB34-60F2AF3AF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3126" r="37837" b="14711"/>
          <a:stretch/>
        </p:blipFill>
        <p:spPr>
          <a:xfrm>
            <a:off x="1108365" y="0"/>
            <a:ext cx="11083636" cy="6858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B91F7954-F6AC-C64B-B29F-43E071E88862}"/>
              </a:ext>
            </a:extLst>
          </p:cNvPr>
          <p:cNvSpPr/>
          <p:nvPr userDrawn="1"/>
        </p:nvSpPr>
        <p:spPr>
          <a:xfrm>
            <a:off x="10950437" y="34534"/>
            <a:ext cx="1241564" cy="6788933"/>
          </a:xfrm>
          <a:custGeom>
            <a:avLst/>
            <a:gdLst>
              <a:gd name="connsiteX0" fmla="*/ 547689 w 931173"/>
              <a:gd name="connsiteY0" fmla="*/ 2944471 h 5091700"/>
              <a:gd name="connsiteX1" fmla="*/ 931173 w 931173"/>
              <a:gd name="connsiteY1" fmla="*/ 3521022 h 5091700"/>
              <a:gd name="connsiteX2" fmla="*/ 931173 w 931173"/>
              <a:gd name="connsiteY2" fmla="*/ 5091700 h 5091700"/>
              <a:gd name="connsiteX3" fmla="*/ 0 w 931173"/>
              <a:gd name="connsiteY3" fmla="*/ 3715044 h 5091700"/>
              <a:gd name="connsiteX4" fmla="*/ 931173 w 931173"/>
              <a:gd name="connsiteY4" fmla="*/ 0 h 5091700"/>
              <a:gd name="connsiteX5" fmla="*/ 931173 w 931173"/>
              <a:gd name="connsiteY5" fmla="*/ 1570678 h 5091700"/>
              <a:gd name="connsiteX6" fmla="*/ 547689 w 931173"/>
              <a:gd name="connsiteY6" fmla="*/ 2147229 h 5091700"/>
              <a:gd name="connsiteX7" fmla="*/ 0 w 931173"/>
              <a:gd name="connsiteY7" fmla="*/ 1376656 h 50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1173" h="5091700">
                <a:moveTo>
                  <a:pt x="547689" y="2944471"/>
                </a:moveTo>
                <a:lnTo>
                  <a:pt x="931173" y="3521022"/>
                </a:lnTo>
                <a:lnTo>
                  <a:pt x="931173" y="5091700"/>
                </a:lnTo>
                <a:lnTo>
                  <a:pt x="0" y="3715044"/>
                </a:lnTo>
                <a:close/>
                <a:moveTo>
                  <a:pt x="931173" y="0"/>
                </a:moveTo>
                <a:lnTo>
                  <a:pt x="931173" y="1570678"/>
                </a:lnTo>
                <a:lnTo>
                  <a:pt x="547689" y="2147229"/>
                </a:lnTo>
                <a:lnTo>
                  <a:pt x="0" y="1376656"/>
                </a:lnTo>
                <a:close/>
              </a:path>
            </a:pathLst>
          </a:custGeom>
          <a:solidFill>
            <a:srgbClr val="00A1DF"/>
          </a:solidFill>
          <a:ln w="368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32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97D1A62-04D5-934C-BDFA-06A20C75103C}"/>
              </a:ext>
            </a:extLst>
          </p:cNvPr>
          <p:cNvSpPr/>
          <p:nvPr userDrawn="1"/>
        </p:nvSpPr>
        <p:spPr>
          <a:xfrm>
            <a:off x="7508730" y="0"/>
            <a:ext cx="3810007" cy="6858000"/>
          </a:xfrm>
          <a:custGeom>
            <a:avLst/>
            <a:gdLst>
              <a:gd name="connsiteX0" fmla="*/ 2882323 w 2871792"/>
              <a:gd name="connsiteY0" fmla="*/ 2584609 h 5169218"/>
              <a:gd name="connsiteX1" fmla="*/ 1046290 w 2871792"/>
              <a:gd name="connsiteY1" fmla="*/ 5169218 h 5169218"/>
              <a:gd name="connsiteX2" fmla="*/ 0 w 2871792"/>
              <a:gd name="connsiteY2" fmla="*/ 5169218 h 5169218"/>
              <a:gd name="connsiteX3" fmla="*/ 1836033 w 2871792"/>
              <a:gd name="connsiteY3" fmla="*/ 2584609 h 5169218"/>
              <a:gd name="connsiteX4" fmla="*/ 0 w 2871792"/>
              <a:gd name="connsiteY4" fmla="*/ 0 h 5169218"/>
              <a:gd name="connsiteX5" fmla="*/ 1046290 w 2871792"/>
              <a:gd name="connsiteY5" fmla="*/ 0 h 5169218"/>
              <a:gd name="connsiteX6" fmla="*/ 2882323 w 2871792"/>
              <a:gd name="connsiteY6" fmla="*/ 2584609 h 516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1792" h="5169218">
                <a:moveTo>
                  <a:pt x="2882323" y="2584609"/>
                </a:moveTo>
                <a:lnTo>
                  <a:pt x="1046290" y="5169218"/>
                </a:lnTo>
                <a:lnTo>
                  <a:pt x="0" y="5169218"/>
                </a:lnTo>
                <a:lnTo>
                  <a:pt x="1836033" y="2584609"/>
                </a:lnTo>
                <a:lnTo>
                  <a:pt x="0" y="0"/>
                </a:lnTo>
                <a:lnTo>
                  <a:pt x="1046290" y="0"/>
                </a:lnTo>
                <a:lnTo>
                  <a:pt x="2882323" y="2584609"/>
                </a:lnTo>
                <a:close/>
              </a:path>
            </a:pathLst>
          </a:custGeom>
          <a:solidFill>
            <a:schemeClr val="accent2"/>
          </a:solidFill>
          <a:ln w="36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BC4F927-5FE1-454D-BCC3-2C71CDD214E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5053" y="4075826"/>
            <a:ext cx="6400583" cy="453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2000" dirty="0"/>
              <a:t>Subtitle / Date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4BF6AE2-21ED-414F-B837-9742FEADABC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055" y="4677107"/>
            <a:ext cx="6400581" cy="12083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2000" dirty="0"/>
              <a:t>Additional Information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E969A4-7469-2F40-8AE7-3FF3747AED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88433" y="5833999"/>
            <a:ext cx="6397204" cy="3661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CONFIDENTIAL: DO NOT COPY OR DISTRIBUTE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3D178-AAB5-3B43-A0E6-E8950A69131D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20BD973-9D08-A74B-AE38-7C80C1BD03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70" y="1756246"/>
            <a:ext cx="7337190" cy="2145082"/>
          </a:xfrm>
        </p:spPr>
        <p:txBody>
          <a:bodyPr anchor="b">
            <a:noAutofit/>
          </a:bodyPr>
          <a:lstStyle>
            <a:lvl1pPr>
              <a:defRPr sz="4267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3" name="Graphic 11">
            <a:extLst>
              <a:ext uri="{FF2B5EF4-FFF2-40B4-BE49-F238E27FC236}">
                <a16:creationId xmlns:a16="http://schemas.microsoft.com/office/drawing/2014/main" id="{7070EDD6-FFCB-8E43-A8CE-89D567866EFA}"/>
              </a:ext>
            </a:extLst>
          </p:cNvPr>
          <p:cNvGrpSpPr/>
          <p:nvPr/>
        </p:nvGrpSpPr>
        <p:grpSpPr>
          <a:xfrm>
            <a:off x="673016" y="924905"/>
            <a:ext cx="1434977" cy="683616"/>
            <a:chOff x="673016" y="924905"/>
            <a:chExt cx="1434977" cy="68361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61E6B34-A84B-A14D-92C1-2C9766ECFD2E}"/>
                </a:ext>
              </a:extLst>
            </p:cNvPr>
            <p:cNvSpPr/>
            <p:nvPr/>
          </p:nvSpPr>
          <p:spPr>
            <a:xfrm>
              <a:off x="673016" y="1504682"/>
              <a:ext cx="83053" cy="100937"/>
            </a:xfrm>
            <a:custGeom>
              <a:avLst/>
              <a:gdLst>
                <a:gd name="connsiteX0" fmla="*/ 0 w 83053"/>
                <a:gd name="connsiteY0" fmla="*/ 58 h 100936"/>
                <a:gd name="connsiteX1" fmla="*/ 45725 w 83053"/>
                <a:gd name="connsiteY1" fmla="*/ 58 h 100936"/>
                <a:gd name="connsiteX2" fmla="*/ 75302 w 83053"/>
                <a:gd name="connsiteY2" fmla="*/ 10243 h 100936"/>
                <a:gd name="connsiteX3" fmla="*/ 83792 w 83053"/>
                <a:gd name="connsiteY3" fmla="*/ 32266 h 100936"/>
                <a:gd name="connsiteX4" fmla="*/ 83792 w 83053"/>
                <a:gd name="connsiteY4" fmla="*/ 32541 h 100936"/>
                <a:gd name="connsiteX5" fmla="*/ 59337 w 83053"/>
                <a:gd name="connsiteY5" fmla="*/ 63418 h 100936"/>
                <a:gd name="connsiteX6" fmla="*/ 87021 w 83053"/>
                <a:gd name="connsiteY6" fmla="*/ 102004 h 100936"/>
                <a:gd name="connsiteX7" fmla="*/ 65751 w 83053"/>
                <a:gd name="connsiteY7" fmla="*/ 102004 h 100936"/>
                <a:gd name="connsiteX8" fmla="*/ 40558 w 83053"/>
                <a:gd name="connsiteY8" fmla="*/ 66492 h 100936"/>
                <a:gd name="connsiteX9" fmla="*/ 18041 w 83053"/>
                <a:gd name="connsiteY9" fmla="*/ 66492 h 100936"/>
                <a:gd name="connsiteX10" fmla="*/ 18041 w 83053"/>
                <a:gd name="connsiteY10" fmla="*/ 102004 h 100936"/>
                <a:gd name="connsiteX11" fmla="*/ 0 w 83053"/>
                <a:gd name="connsiteY11" fmla="*/ 102004 h 100936"/>
                <a:gd name="connsiteX12" fmla="*/ 44387 w 83053"/>
                <a:gd name="connsiteY12" fmla="*/ 50526 h 100936"/>
                <a:gd name="connsiteX13" fmla="*/ 65474 w 83053"/>
                <a:gd name="connsiteY13" fmla="*/ 33459 h 100936"/>
                <a:gd name="connsiteX14" fmla="*/ 65474 w 83053"/>
                <a:gd name="connsiteY14" fmla="*/ 33183 h 100936"/>
                <a:gd name="connsiteX15" fmla="*/ 44249 w 83053"/>
                <a:gd name="connsiteY15" fmla="*/ 16299 h 100936"/>
                <a:gd name="connsiteX16" fmla="*/ 18041 w 83053"/>
                <a:gd name="connsiteY16" fmla="*/ 16299 h 100936"/>
                <a:gd name="connsiteX17" fmla="*/ 18041 w 83053"/>
                <a:gd name="connsiteY17" fmla="*/ 5052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053" h="100936">
                  <a:moveTo>
                    <a:pt x="0" y="58"/>
                  </a:moveTo>
                  <a:lnTo>
                    <a:pt x="45725" y="58"/>
                  </a:lnTo>
                  <a:cubicBezTo>
                    <a:pt x="56543" y="-511"/>
                    <a:pt x="67156" y="3141"/>
                    <a:pt x="75302" y="10243"/>
                  </a:cubicBezTo>
                  <a:cubicBezTo>
                    <a:pt x="80942" y="16185"/>
                    <a:pt x="83994" y="24099"/>
                    <a:pt x="83792" y="32266"/>
                  </a:cubicBezTo>
                  <a:lnTo>
                    <a:pt x="83792" y="32541"/>
                  </a:lnTo>
                  <a:cubicBezTo>
                    <a:pt x="83792" y="49287"/>
                    <a:pt x="73687" y="59335"/>
                    <a:pt x="59337" y="63418"/>
                  </a:cubicBezTo>
                  <a:lnTo>
                    <a:pt x="87021" y="102004"/>
                  </a:lnTo>
                  <a:lnTo>
                    <a:pt x="65751" y="102004"/>
                  </a:lnTo>
                  <a:lnTo>
                    <a:pt x="40558" y="66492"/>
                  </a:lnTo>
                  <a:lnTo>
                    <a:pt x="18041" y="66492"/>
                  </a:lnTo>
                  <a:lnTo>
                    <a:pt x="18041" y="102004"/>
                  </a:lnTo>
                  <a:lnTo>
                    <a:pt x="0" y="102004"/>
                  </a:lnTo>
                  <a:close/>
                  <a:moveTo>
                    <a:pt x="44387" y="50526"/>
                  </a:moveTo>
                  <a:cubicBezTo>
                    <a:pt x="57261" y="50526"/>
                    <a:pt x="65474" y="43828"/>
                    <a:pt x="65474" y="33459"/>
                  </a:cubicBezTo>
                  <a:lnTo>
                    <a:pt x="65474" y="33183"/>
                  </a:lnTo>
                  <a:cubicBezTo>
                    <a:pt x="65474" y="22264"/>
                    <a:pt x="57584" y="16299"/>
                    <a:pt x="44249" y="16299"/>
                  </a:cubicBezTo>
                  <a:lnTo>
                    <a:pt x="18041" y="16299"/>
                  </a:lnTo>
                  <a:lnTo>
                    <a:pt x="18041" y="5052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1D440BF-E881-9244-959B-73178353A3E5}"/>
                </a:ext>
              </a:extLst>
            </p:cNvPr>
            <p:cNvSpPr/>
            <p:nvPr/>
          </p:nvSpPr>
          <p:spPr>
            <a:xfrm>
              <a:off x="770696" y="1504006"/>
              <a:ext cx="106124" cy="100937"/>
            </a:xfrm>
            <a:custGeom>
              <a:avLst/>
              <a:gdLst>
                <a:gd name="connsiteX0" fmla="*/ 45080 w 106123"/>
                <a:gd name="connsiteY0" fmla="*/ 0 h 100936"/>
                <a:gd name="connsiteX1" fmla="*/ 61782 w 106123"/>
                <a:gd name="connsiteY1" fmla="*/ 0 h 100936"/>
                <a:gd name="connsiteX2" fmla="*/ 106908 w 106123"/>
                <a:gd name="connsiteY2" fmla="*/ 102680 h 100936"/>
                <a:gd name="connsiteX3" fmla="*/ 87852 w 106123"/>
                <a:gd name="connsiteY3" fmla="*/ 102680 h 100936"/>
                <a:gd name="connsiteX4" fmla="*/ 77655 w 106123"/>
                <a:gd name="connsiteY4" fmla="*/ 78088 h 100936"/>
                <a:gd name="connsiteX5" fmla="*/ 28976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54 w 106123"/>
                <a:gd name="connsiteY9" fmla="*/ 21426 h 100936"/>
                <a:gd name="connsiteX10" fmla="*/ 35575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80" y="0"/>
                  </a:moveTo>
                  <a:lnTo>
                    <a:pt x="61782" y="0"/>
                  </a:lnTo>
                  <a:lnTo>
                    <a:pt x="106908" y="102680"/>
                  </a:lnTo>
                  <a:lnTo>
                    <a:pt x="87852" y="102680"/>
                  </a:lnTo>
                  <a:lnTo>
                    <a:pt x="77655" y="78088"/>
                  </a:lnTo>
                  <a:lnTo>
                    <a:pt x="28976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54" y="21426"/>
                  </a:lnTo>
                  <a:lnTo>
                    <a:pt x="35575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D05B825-CABC-1341-9AD7-9BAB55B943DA}"/>
                </a:ext>
              </a:extLst>
            </p:cNvPr>
            <p:cNvSpPr/>
            <p:nvPr/>
          </p:nvSpPr>
          <p:spPr>
            <a:xfrm>
              <a:off x="869806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755 w 83053"/>
                <a:gd name="connsiteY5" fmla="*/ 16609 h 100936"/>
                <a:gd name="connsiteX6" fmla="*/ 50755 w 83053"/>
                <a:gd name="connsiteY6" fmla="*/ 101946 h 100936"/>
                <a:gd name="connsiteX7" fmla="*/ 32299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755" y="16609"/>
                  </a:lnTo>
                  <a:lnTo>
                    <a:pt x="50755" y="101946"/>
                  </a:lnTo>
                  <a:lnTo>
                    <a:pt x="32299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654AB10-21DB-F540-A6AE-D5EC319EE8AA}"/>
                </a:ext>
              </a:extLst>
            </p:cNvPr>
            <p:cNvSpPr/>
            <p:nvPr/>
          </p:nvSpPr>
          <p:spPr>
            <a:xfrm>
              <a:off x="970347" y="1504740"/>
              <a:ext cx="13842" cy="100937"/>
            </a:xfrm>
            <a:custGeom>
              <a:avLst/>
              <a:gdLst>
                <a:gd name="connsiteX0" fmla="*/ 0 w 13842"/>
                <a:gd name="connsiteY0" fmla="*/ 0 h 100936"/>
                <a:gd name="connsiteX1" fmla="*/ 17995 w 13842"/>
                <a:gd name="connsiteY1" fmla="*/ 0 h 100936"/>
                <a:gd name="connsiteX2" fmla="*/ 17995 w 13842"/>
                <a:gd name="connsiteY2" fmla="*/ 101946 h 100936"/>
                <a:gd name="connsiteX3" fmla="*/ 0 w 13842"/>
                <a:gd name="connsiteY3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42" h="100936">
                  <a:moveTo>
                    <a:pt x="0" y="0"/>
                  </a:moveTo>
                  <a:lnTo>
                    <a:pt x="17995" y="0"/>
                  </a:lnTo>
                  <a:lnTo>
                    <a:pt x="17995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05B1C33-6CC9-2242-AD03-C133ECB94A98}"/>
                </a:ext>
              </a:extLst>
            </p:cNvPr>
            <p:cNvSpPr/>
            <p:nvPr/>
          </p:nvSpPr>
          <p:spPr>
            <a:xfrm>
              <a:off x="1005229" y="1503821"/>
              <a:ext cx="106124" cy="100937"/>
            </a:xfrm>
            <a:custGeom>
              <a:avLst/>
              <a:gdLst>
                <a:gd name="connsiteX0" fmla="*/ 0 w 106123"/>
                <a:gd name="connsiteY0" fmla="*/ 52167 h 100936"/>
                <a:gd name="connsiteX1" fmla="*/ 0 w 106123"/>
                <a:gd name="connsiteY1" fmla="*/ 51892 h 100936"/>
                <a:gd name="connsiteX2" fmla="*/ 55025 w 106123"/>
                <a:gd name="connsiteY2" fmla="*/ 19 h 100936"/>
                <a:gd name="connsiteX3" fmla="*/ 107185 w 106123"/>
                <a:gd name="connsiteY3" fmla="*/ 51616 h 100936"/>
                <a:gd name="connsiteX4" fmla="*/ 107185 w 106123"/>
                <a:gd name="connsiteY4" fmla="*/ 51892 h 100936"/>
                <a:gd name="connsiteX5" fmla="*/ 52160 w 106123"/>
                <a:gd name="connsiteY5" fmla="*/ 103764 h 100936"/>
                <a:gd name="connsiteX6" fmla="*/ 0 w 106123"/>
                <a:gd name="connsiteY6" fmla="*/ 52167 h 100936"/>
                <a:gd name="connsiteX7" fmla="*/ 88313 w 106123"/>
                <a:gd name="connsiteY7" fmla="*/ 52167 h 100936"/>
                <a:gd name="connsiteX8" fmla="*/ 88313 w 106123"/>
                <a:gd name="connsiteY8" fmla="*/ 51892 h 100936"/>
                <a:gd name="connsiteX9" fmla="*/ 54471 w 106123"/>
                <a:gd name="connsiteY9" fmla="*/ 15669 h 100936"/>
                <a:gd name="connsiteX10" fmla="*/ 53431 w 106123"/>
                <a:gd name="connsiteY10" fmla="*/ 15646 h 100936"/>
                <a:gd name="connsiteX11" fmla="*/ 18838 w 106123"/>
                <a:gd name="connsiteY11" fmla="*/ 50162 h 100936"/>
                <a:gd name="connsiteX12" fmla="*/ 18872 w 106123"/>
                <a:gd name="connsiteY12" fmla="*/ 51616 h 100936"/>
                <a:gd name="connsiteX13" fmla="*/ 18872 w 106123"/>
                <a:gd name="connsiteY13" fmla="*/ 51892 h 100936"/>
                <a:gd name="connsiteX14" fmla="*/ 52666 w 106123"/>
                <a:gd name="connsiteY14" fmla="*/ 88160 h 100936"/>
                <a:gd name="connsiteX15" fmla="*/ 53754 w 106123"/>
                <a:gd name="connsiteY15" fmla="*/ 88183 h 100936"/>
                <a:gd name="connsiteX16" fmla="*/ 88395 w 106123"/>
                <a:gd name="connsiteY16" fmla="*/ 53718 h 100936"/>
                <a:gd name="connsiteX17" fmla="*/ 88360 w 106123"/>
                <a:gd name="connsiteY17" fmla="*/ 52167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123" h="100936">
                  <a:moveTo>
                    <a:pt x="0" y="52167"/>
                  </a:moveTo>
                  <a:lnTo>
                    <a:pt x="0" y="51892"/>
                  </a:lnTo>
                  <a:cubicBezTo>
                    <a:pt x="789" y="22459"/>
                    <a:pt x="25424" y="-765"/>
                    <a:pt x="55025" y="19"/>
                  </a:cubicBezTo>
                  <a:cubicBezTo>
                    <a:pt x="83409" y="772"/>
                    <a:pt x="106282" y="23395"/>
                    <a:pt x="107185" y="51616"/>
                  </a:cubicBezTo>
                  <a:lnTo>
                    <a:pt x="107185" y="51892"/>
                  </a:lnTo>
                  <a:cubicBezTo>
                    <a:pt x="106396" y="81324"/>
                    <a:pt x="81761" y="104548"/>
                    <a:pt x="52160" y="103764"/>
                  </a:cubicBezTo>
                  <a:cubicBezTo>
                    <a:pt x="23776" y="103011"/>
                    <a:pt x="903" y="80388"/>
                    <a:pt x="0" y="52167"/>
                  </a:cubicBezTo>
                  <a:close/>
                  <a:moveTo>
                    <a:pt x="88313" y="52167"/>
                  </a:moveTo>
                  <a:lnTo>
                    <a:pt x="88313" y="51892"/>
                  </a:lnTo>
                  <a:cubicBezTo>
                    <a:pt x="89027" y="32594"/>
                    <a:pt x="73875" y="16380"/>
                    <a:pt x="54471" y="15669"/>
                  </a:cubicBezTo>
                  <a:cubicBezTo>
                    <a:pt x="54124" y="15655"/>
                    <a:pt x="53777" y="15651"/>
                    <a:pt x="53431" y="15646"/>
                  </a:cubicBezTo>
                  <a:cubicBezTo>
                    <a:pt x="34294" y="15678"/>
                    <a:pt x="18806" y="31131"/>
                    <a:pt x="18838" y="50162"/>
                  </a:cubicBezTo>
                  <a:cubicBezTo>
                    <a:pt x="18839" y="50648"/>
                    <a:pt x="18850" y="51130"/>
                    <a:pt x="18872" y="51616"/>
                  </a:cubicBezTo>
                  <a:lnTo>
                    <a:pt x="18872" y="51892"/>
                  </a:lnTo>
                  <a:cubicBezTo>
                    <a:pt x="18132" y="71184"/>
                    <a:pt x="33262" y="87421"/>
                    <a:pt x="52666" y="88160"/>
                  </a:cubicBezTo>
                  <a:cubicBezTo>
                    <a:pt x="53029" y="88174"/>
                    <a:pt x="53391" y="88178"/>
                    <a:pt x="53754" y="88183"/>
                  </a:cubicBezTo>
                  <a:cubicBezTo>
                    <a:pt x="72892" y="88178"/>
                    <a:pt x="88401" y="72744"/>
                    <a:pt x="88395" y="53718"/>
                  </a:cubicBezTo>
                  <a:cubicBezTo>
                    <a:pt x="88395" y="53199"/>
                    <a:pt x="88383" y="52685"/>
                    <a:pt x="88360" y="52167"/>
                  </a:cubicBez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BE15C0D-7BAE-5445-A409-9BB055A125BF}"/>
                </a:ext>
              </a:extLst>
            </p:cNvPr>
            <p:cNvSpPr/>
            <p:nvPr/>
          </p:nvSpPr>
          <p:spPr>
            <a:xfrm>
              <a:off x="1128379" y="1504740"/>
              <a:ext cx="87667" cy="100937"/>
            </a:xfrm>
            <a:custGeom>
              <a:avLst/>
              <a:gdLst>
                <a:gd name="connsiteX0" fmla="*/ 0 w 87667"/>
                <a:gd name="connsiteY0" fmla="*/ 0 h 100936"/>
                <a:gd name="connsiteX1" fmla="*/ 16703 w 87667"/>
                <a:gd name="connsiteY1" fmla="*/ 0 h 100936"/>
                <a:gd name="connsiteX2" fmla="*/ 71657 w 87667"/>
                <a:gd name="connsiteY2" fmla="*/ 70518 h 100936"/>
                <a:gd name="connsiteX3" fmla="*/ 71657 w 87667"/>
                <a:gd name="connsiteY3" fmla="*/ 0 h 100936"/>
                <a:gd name="connsiteX4" fmla="*/ 89375 w 87667"/>
                <a:gd name="connsiteY4" fmla="*/ 0 h 100936"/>
                <a:gd name="connsiteX5" fmla="*/ 89375 w 87667"/>
                <a:gd name="connsiteY5" fmla="*/ 101946 h 100936"/>
                <a:gd name="connsiteX6" fmla="*/ 74287 w 87667"/>
                <a:gd name="connsiteY6" fmla="*/ 101946 h 100936"/>
                <a:gd name="connsiteX7" fmla="*/ 17764 w 87667"/>
                <a:gd name="connsiteY7" fmla="*/ 29409 h 100936"/>
                <a:gd name="connsiteX8" fmla="*/ 17764 w 87667"/>
                <a:gd name="connsiteY8" fmla="*/ 101946 h 100936"/>
                <a:gd name="connsiteX9" fmla="*/ 0 w 87667"/>
                <a:gd name="connsiteY9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667" h="100936">
                  <a:moveTo>
                    <a:pt x="0" y="0"/>
                  </a:moveTo>
                  <a:lnTo>
                    <a:pt x="16703" y="0"/>
                  </a:lnTo>
                  <a:lnTo>
                    <a:pt x="71657" y="70518"/>
                  </a:lnTo>
                  <a:lnTo>
                    <a:pt x="71657" y="0"/>
                  </a:lnTo>
                  <a:lnTo>
                    <a:pt x="89375" y="0"/>
                  </a:lnTo>
                  <a:lnTo>
                    <a:pt x="89375" y="101946"/>
                  </a:lnTo>
                  <a:lnTo>
                    <a:pt x="74287" y="101946"/>
                  </a:lnTo>
                  <a:lnTo>
                    <a:pt x="17764" y="29409"/>
                  </a:lnTo>
                  <a:lnTo>
                    <a:pt x="17764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9AEA3-0F6B-A74D-9A16-A7813FD12518}"/>
                </a:ext>
              </a:extLst>
            </p:cNvPr>
            <p:cNvSpPr/>
            <p:nvPr/>
          </p:nvSpPr>
          <p:spPr>
            <a:xfrm>
              <a:off x="1232657" y="1504006"/>
              <a:ext cx="106124" cy="100937"/>
            </a:xfrm>
            <a:custGeom>
              <a:avLst/>
              <a:gdLst>
                <a:gd name="connsiteX0" fmla="*/ 45079 w 106123"/>
                <a:gd name="connsiteY0" fmla="*/ 0 h 100936"/>
                <a:gd name="connsiteX1" fmla="*/ 61782 w 106123"/>
                <a:gd name="connsiteY1" fmla="*/ 0 h 100936"/>
                <a:gd name="connsiteX2" fmla="*/ 106908 w 106123"/>
                <a:gd name="connsiteY2" fmla="*/ 102680 h 100936"/>
                <a:gd name="connsiteX3" fmla="*/ 87898 w 106123"/>
                <a:gd name="connsiteY3" fmla="*/ 102680 h 100936"/>
                <a:gd name="connsiteX4" fmla="*/ 77470 w 106123"/>
                <a:gd name="connsiteY4" fmla="*/ 78088 h 100936"/>
                <a:gd name="connsiteX5" fmla="*/ 28976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54 w 106123"/>
                <a:gd name="connsiteY9" fmla="*/ 21426 h 100936"/>
                <a:gd name="connsiteX10" fmla="*/ 35575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79" y="0"/>
                  </a:moveTo>
                  <a:lnTo>
                    <a:pt x="61782" y="0"/>
                  </a:lnTo>
                  <a:lnTo>
                    <a:pt x="106908" y="102680"/>
                  </a:lnTo>
                  <a:lnTo>
                    <a:pt x="87898" y="102680"/>
                  </a:lnTo>
                  <a:lnTo>
                    <a:pt x="77470" y="78088"/>
                  </a:lnTo>
                  <a:lnTo>
                    <a:pt x="28976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54" y="21426"/>
                  </a:lnTo>
                  <a:lnTo>
                    <a:pt x="35575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B8FF5DC-7448-BC43-B222-1A01AB57EE95}"/>
                </a:ext>
              </a:extLst>
            </p:cNvPr>
            <p:cNvSpPr/>
            <p:nvPr/>
          </p:nvSpPr>
          <p:spPr>
            <a:xfrm>
              <a:off x="1353776" y="1504740"/>
              <a:ext cx="69211" cy="100937"/>
            </a:xfrm>
            <a:custGeom>
              <a:avLst/>
              <a:gdLst>
                <a:gd name="connsiteX0" fmla="*/ 0 w 69211"/>
                <a:gd name="connsiteY0" fmla="*/ 0 h 100936"/>
                <a:gd name="connsiteX1" fmla="*/ 18087 w 69211"/>
                <a:gd name="connsiteY1" fmla="*/ 0 h 100936"/>
                <a:gd name="connsiteX2" fmla="*/ 18087 w 69211"/>
                <a:gd name="connsiteY2" fmla="*/ 85658 h 100936"/>
                <a:gd name="connsiteX3" fmla="*/ 72026 w 69211"/>
                <a:gd name="connsiteY3" fmla="*/ 85658 h 100936"/>
                <a:gd name="connsiteX4" fmla="*/ 72026 w 69211"/>
                <a:gd name="connsiteY4" fmla="*/ 101946 h 100936"/>
                <a:gd name="connsiteX5" fmla="*/ 0 w 69211"/>
                <a:gd name="connsiteY5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211" h="100936">
                  <a:moveTo>
                    <a:pt x="0" y="0"/>
                  </a:moveTo>
                  <a:lnTo>
                    <a:pt x="18087" y="0"/>
                  </a:lnTo>
                  <a:lnTo>
                    <a:pt x="18087" y="85658"/>
                  </a:lnTo>
                  <a:lnTo>
                    <a:pt x="72026" y="85658"/>
                  </a:lnTo>
                  <a:lnTo>
                    <a:pt x="72026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BF2380-0180-5646-8D13-68E60C0C6025}"/>
                </a:ext>
              </a:extLst>
            </p:cNvPr>
            <p:cNvSpPr/>
            <p:nvPr/>
          </p:nvSpPr>
          <p:spPr>
            <a:xfrm>
              <a:off x="1486939" y="1504740"/>
              <a:ext cx="78439" cy="100937"/>
            </a:xfrm>
            <a:custGeom>
              <a:avLst/>
              <a:gdLst>
                <a:gd name="connsiteX0" fmla="*/ 0 w 78439"/>
                <a:gd name="connsiteY0" fmla="*/ 0 h 100936"/>
                <a:gd name="connsiteX1" fmla="*/ 40419 w 78439"/>
                <a:gd name="connsiteY1" fmla="*/ 0 h 100936"/>
                <a:gd name="connsiteX2" fmla="*/ 79362 w 78439"/>
                <a:gd name="connsiteY2" fmla="*/ 34089 h 100936"/>
                <a:gd name="connsiteX3" fmla="*/ 79362 w 78439"/>
                <a:gd name="connsiteY3" fmla="*/ 34364 h 100936"/>
                <a:gd name="connsiteX4" fmla="*/ 38343 w 78439"/>
                <a:gd name="connsiteY4" fmla="*/ 69187 h 100936"/>
                <a:gd name="connsiteX5" fmla="*/ 17995 w 78439"/>
                <a:gd name="connsiteY5" fmla="*/ 69187 h 100936"/>
                <a:gd name="connsiteX6" fmla="*/ 17995 w 78439"/>
                <a:gd name="connsiteY6" fmla="*/ 101946 h 100936"/>
                <a:gd name="connsiteX7" fmla="*/ 0 w 78439"/>
                <a:gd name="connsiteY7" fmla="*/ 101946 h 100936"/>
                <a:gd name="connsiteX8" fmla="*/ 38943 w 78439"/>
                <a:gd name="connsiteY8" fmla="*/ 53038 h 100936"/>
                <a:gd name="connsiteX9" fmla="*/ 61044 w 78439"/>
                <a:gd name="connsiteY9" fmla="*/ 34686 h 100936"/>
                <a:gd name="connsiteX10" fmla="*/ 61044 w 78439"/>
                <a:gd name="connsiteY10" fmla="*/ 34410 h 100936"/>
                <a:gd name="connsiteX11" fmla="*/ 38943 w 78439"/>
                <a:gd name="connsiteY11" fmla="*/ 16058 h 100936"/>
                <a:gd name="connsiteX12" fmla="*/ 17995 w 78439"/>
                <a:gd name="connsiteY12" fmla="*/ 16058 h 100936"/>
                <a:gd name="connsiteX13" fmla="*/ 17995 w 78439"/>
                <a:gd name="connsiteY13" fmla="*/ 52762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439" h="100936">
                  <a:moveTo>
                    <a:pt x="0" y="0"/>
                  </a:moveTo>
                  <a:lnTo>
                    <a:pt x="40419" y="0"/>
                  </a:lnTo>
                  <a:cubicBezTo>
                    <a:pt x="64274" y="0"/>
                    <a:pt x="79362" y="13764"/>
                    <a:pt x="79362" y="34089"/>
                  </a:cubicBezTo>
                  <a:lnTo>
                    <a:pt x="79362" y="34364"/>
                  </a:lnTo>
                  <a:cubicBezTo>
                    <a:pt x="79362" y="57304"/>
                    <a:pt x="60906" y="69187"/>
                    <a:pt x="38343" y="69187"/>
                  </a:cubicBezTo>
                  <a:lnTo>
                    <a:pt x="17995" y="69187"/>
                  </a:lnTo>
                  <a:lnTo>
                    <a:pt x="17995" y="101946"/>
                  </a:lnTo>
                  <a:lnTo>
                    <a:pt x="0" y="101946"/>
                  </a:lnTo>
                  <a:close/>
                  <a:moveTo>
                    <a:pt x="38943" y="53038"/>
                  </a:moveTo>
                  <a:cubicBezTo>
                    <a:pt x="52554" y="53038"/>
                    <a:pt x="61044" y="45467"/>
                    <a:pt x="61044" y="34686"/>
                  </a:cubicBezTo>
                  <a:lnTo>
                    <a:pt x="61044" y="34410"/>
                  </a:lnTo>
                  <a:cubicBezTo>
                    <a:pt x="61044" y="22435"/>
                    <a:pt x="52416" y="16058"/>
                    <a:pt x="38943" y="16058"/>
                  </a:cubicBezTo>
                  <a:lnTo>
                    <a:pt x="17995" y="16058"/>
                  </a:lnTo>
                  <a:lnTo>
                    <a:pt x="17995" y="52762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42A44F4-623A-6D4E-A7FF-C946AFB3CA92}"/>
                </a:ext>
              </a:extLst>
            </p:cNvPr>
            <p:cNvSpPr/>
            <p:nvPr/>
          </p:nvSpPr>
          <p:spPr>
            <a:xfrm>
              <a:off x="1562194" y="1504006"/>
              <a:ext cx="106124" cy="100937"/>
            </a:xfrm>
            <a:custGeom>
              <a:avLst/>
              <a:gdLst>
                <a:gd name="connsiteX0" fmla="*/ 45079 w 106123"/>
                <a:gd name="connsiteY0" fmla="*/ 0 h 100936"/>
                <a:gd name="connsiteX1" fmla="*/ 61736 w 106123"/>
                <a:gd name="connsiteY1" fmla="*/ 0 h 100936"/>
                <a:gd name="connsiteX2" fmla="*/ 106908 w 106123"/>
                <a:gd name="connsiteY2" fmla="*/ 102680 h 100936"/>
                <a:gd name="connsiteX3" fmla="*/ 87852 w 106123"/>
                <a:gd name="connsiteY3" fmla="*/ 102680 h 100936"/>
                <a:gd name="connsiteX4" fmla="*/ 77470 w 106123"/>
                <a:gd name="connsiteY4" fmla="*/ 78088 h 100936"/>
                <a:gd name="connsiteX5" fmla="*/ 29022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08 w 106123"/>
                <a:gd name="connsiteY9" fmla="*/ 21426 h 100936"/>
                <a:gd name="connsiteX10" fmla="*/ 35574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79" y="0"/>
                  </a:moveTo>
                  <a:lnTo>
                    <a:pt x="61736" y="0"/>
                  </a:lnTo>
                  <a:lnTo>
                    <a:pt x="106908" y="102680"/>
                  </a:lnTo>
                  <a:lnTo>
                    <a:pt x="87852" y="102680"/>
                  </a:lnTo>
                  <a:lnTo>
                    <a:pt x="77470" y="78088"/>
                  </a:lnTo>
                  <a:lnTo>
                    <a:pt x="29022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08" y="21426"/>
                  </a:lnTo>
                  <a:lnTo>
                    <a:pt x="35574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4819B-2661-0F4E-9B5A-56E48124BE01}"/>
                </a:ext>
              </a:extLst>
            </p:cNvPr>
            <p:cNvSpPr/>
            <p:nvPr/>
          </p:nvSpPr>
          <p:spPr>
            <a:xfrm>
              <a:off x="1661489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524 w 83053"/>
                <a:gd name="connsiteY5" fmla="*/ 16609 h 100936"/>
                <a:gd name="connsiteX6" fmla="*/ 50524 w 83053"/>
                <a:gd name="connsiteY6" fmla="*/ 101946 h 100936"/>
                <a:gd name="connsiteX7" fmla="*/ 32345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524" y="16609"/>
                  </a:lnTo>
                  <a:lnTo>
                    <a:pt x="50524" y="101946"/>
                  </a:lnTo>
                  <a:lnTo>
                    <a:pt x="32345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36912AD-63C4-5546-9F7B-163CAE677F66}"/>
                </a:ext>
              </a:extLst>
            </p:cNvPr>
            <p:cNvSpPr/>
            <p:nvPr/>
          </p:nvSpPr>
          <p:spPr>
            <a:xfrm>
              <a:off x="1761937" y="1504740"/>
              <a:ext cx="73825" cy="100937"/>
            </a:xfrm>
            <a:custGeom>
              <a:avLst/>
              <a:gdLst>
                <a:gd name="connsiteX0" fmla="*/ 0 w 73825"/>
                <a:gd name="connsiteY0" fmla="*/ 0 h 100936"/>
                <a:gd name="connsiteX1" fmla="*/ 76040 w 73825"/>
                <a:gd name="connsiteY1" fmla="*/ 0 h 100936"/>
                <a:gd name="connsiteX2" fmla="*/ 76040 w 73825"/>
                <a:gd name="connsiteY2" fmla="*/ 16058 h 100936"/>
                <a:gd name="connsiteX3" fmla="*/ 17856 w 73825"/>
                <a:gd name="connsiteY3" fmla="*/ 16058 h 100936"/>
                <a:gd name="connsiteX4" fmla="*/ 17856 w 73825"/>
                <a:gd name="connsiteY4" fmla="*/ 42531 h 100936"/>
                <a:gd name="connsiteX5" fmla="*/ 69211 w 73825"/>
                <a:gd name="connsiteY5" fmla="*/ 42531 h 100936"/>
                <a:gd name="connsiteX6" fmla="*/ 69211 w 73825"/>
                <a:gd name="connsiteY6" fmla="*/ 58543 h 100936"/>
                <a:gd name="connsiteX7" fmla="*/ 17856 w 73825"/>
                <a:gd name="connsiteY7" fmla="*/ 58543 h 100936"/>
                <a:gd name="connsiteX8" fmla="*/ 17856 w 73825"/>
                <a:gd name="connsiteY8" fmla="*/ 86071 h 100936"/>
                <a:gd name="connsiteX9" fmla="*/ 76594 w 73825"/>
                <a:gd name="connsiteY9" fmla="*/ 86071 h 100936"/>
                <a:gd name="connsiteX10" fmla="*/ 76594 w 73825"/>
                <a:gd name="connsiteY10" fmla="*/ 102084 h 100936"/>
                <a:gd name="connsiteX11" fmla="*/ 0 w 73825"/>
                <a:gd name="connsiteY11" fmla="*/ 10208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25" h="100936">
                  <a:moveTo>
                    <a:pt x="0" y="0"/>
                  </a:moveTo>
                  <a:lnTo>
                    <a:pt x="76040" y="0"/>
                  </a:lnTo>
                  <a:lnTo>
                    <a:pt x="76040" y="16058"/>
                  </a:lnTo>
                  <a:lnTo>
                    <a:pt x="17856" y="16058"/>
                  </a:lnTo>
                  <a:lnTo>
                    <a:pt x="17856" y="42531"/>
                  </a:lnTo>
                  <a:lnTo>
                    <a:pt x="69211" y="42531"/>
                  </a:lnTo>
                  <a:lnTo>
                    <a:pt x="69211" y="58543"/>
                  </a:lnTo>
                  <a:lnTo>
                    <a:pt x="17856" y="58543"/>
                  </a:lnTo>
                  <a:lnTo>
                    <a:pt x="17856" y="86071"/>
                  </a:lnTo>
                  <a:lnTo>
                    <a:pt x="76594" y="86071"/>
                  </a:lnTo>
                  <a:lnTo>
                    <a:pt x="76594" y="102084"/>
                  </a:lnTo>
                  <a:lnTo>
                    <a:pt x="0" y="10208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C749A7B-E6E2-C547-A4AE-BE6DC18EEF48}"/>
                </a:ext>
              </a:extLst>
            </p:cNvPr>
            <p:cNvSpPr/>
            <p:nvPr/>
          </p:nvSpPr>
          <p:spPr>
            <a:xfrm>
              <a:off x="1855926" y="1504740"/>
              <a:ext cx="87667" cy="100937"/>
            </a:xfrm>
            <a:custGeom>
              <a:avLst/>
              <a:gdLst>
                <a:gd name="connsiteX0" fmla="*/ 0 w 87667"/>
                <a:gd name="connsiteY0" fmla="*/ 0 h 100936"/>
                <a:gd name="connsiteX1" fmla="*/ 16749 w 87667"/>
                <a:gd name="connsiteY1" fmla="*/ 0 h 100936"/>
                <a:gd name="connsiteX2" fmla="*/ 71657 w 87667"/>
                <a:gd name="connsiteY2" fmla="*/ 70518 h 100936"/>
                <a:gd name="connsiteX3" fmla="*/ 71657 w 87667"/>
                <a:gd name="connsiteY3" fmla="*/ 0 h 100936"/>
                <a:gd name="connsiteX4" fmla="*/ 89375 w 87667"/>
                <a:gd name="connsiteY4" fmla="*/ 0 h 100936"/>
                <a:gd name="connsiteX5" fmla="*/ 89375 w 87667"/>
                <a:gd name="connsiteY5" fmla="*/ 101946 h 100936"/>
                <a:gd name="connsiteX6" fmla="*/ 74287 w 87667"/>
                <a:gd name="connsiteY6" fmla="*/ 101946 h 100936"/>
                <a:gd name="connsiteX7" fmla="*/ 17764 w 87667"/>
                <a:gd name="connsiteY7" fmla="*/ 29409 h 100936"/>
                <a:gd name="connsiteX8" fmla="*/ 17764 w 87667"/>
                <a:gd name="connsiteY8" fmla="*/ 101946 h 100936"/>
                <a:gd name="connsiteX9" fmla="*/ 46 w 87667"/>
                <a:gd name="connsiteY9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667" h="100936">
                  <a:moveTo>
                    <a:pt x="0" y="0"/>
                  </a:moveTo>
                  <a:lnTo>
                    <a:pt x="16749" y="0"/>
                  </a:lnTo>
                  <a:lnTo>
                    <a:pt x="71657" y="70518"/>
                  </a:lnTo>
                  <a:lnTo>
                    <a:pt x="71657" y="0"/>
                  </a:lnTo>
                  <a:lnTo>
                    <a:pt x="89375" y="0"/>
                  </a:lnTo>
                  <a:lnTo>
                    <a:pt x="89375" y="101946"/>
                  </a:lnTo>
                  <a:lnTo>
                    <a:pt x="74287" y="101946"/>
                  </a:lnTo>
                  <a:lnTo>
                    <a:pt x="17764" y="29409"/>
                  </a:lnTo>
                  <a:lnTo>
                    <a:pt x="17764" y="101946"/>
                  </a:lnTo>
                  <a:lnTo>
                    <a:pt x="46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D73C50F-51C4-9442-B744-FBB862220043}"/>
                </a:ext>
              </a:extLst>
            </p:cNvPr>
            <p:cNvSpPr/>
            <p:nvPr/>
          </p:nvSpPr>
          <p:spPr>
            <a:xfrm>
              <a:off x="1960343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755 w 83053"/>
                <a:gd name="connsiteY5" fmla="*/ 16609 h 100936"/>
                <a:gd name="connsiteX6" fmla="*/ 50755 w 83053"/>
                <a:gd name="connsiteY6" fmla="*/ 101946 h 100936"/>
                <a:gd name="connsiteX7" fmla="*/ 32299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755" y="16609"/>
                  </a:lnTo>
                  <a:lnTo>
                    <a:pt x="50755" y="101946"/>
                  </a:lnTo>
                  <a:lnTo>
                    <a:pt x="32299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392041B-2018-9441-9137-2A8384854D36}"/>
                </a:ext>
              </a:extLst>
            </p:cNvPr>
            <p:cNvSpPr/>
            <p:nvPr/>
          </p:nvSpPr>
          <p:spPr>
            <a:xfrm>
              <a:off x="673016" y="924905"/>
              <a:ext cx="419881" cy="495507"/>
            </a:xfrm>
            <a:custGeom>
              <a:avLst/>
              <a:gdLst>
                <a:gd name="connsiteX0" fmla="*/ 0 w 419880"/>
                <a:gd name="connsiteY0" fmla="*/ 0 h 495506"/>
                <a:gd name="connsiteX1" fmla="*/ 222122 w 419880"/>
                <a:gd name="connsiteY1" fmla="*/ 0 h 495506"/>
                <a:gd name="connsiteX2" fmla="*/ 365942 w 419880"/>
                <a:gd name="connsiteY2" fmla="*/ 49551 h 495506"/>
                <a:gd name="connsiteX3" fmla="*/ 407192 w 419880"/>
                <a:gd name="connsiteY3" fmla="*/ 156452 h 495506"/>
                <a:gd name="connsiteX4" fmla="*/ 407192 w 419880"/>
                <a:gd name="connsiteY4" fmla="*/ 157874 h 495506"/>
                <a:gd name="connsiteX5" fmla="*/ 288334 w 419880"/>
                <a:gd name="connsiteY5" fmla="*/ 307903 h 495506"/>
                <a:gd name="connsiteX6" fmla="*/ 422834 w 419880"/>
                <a:gd name="connsiteY6" fmla="*/ 495507 h 495506"/>
                <a:gd name="connsiteX7" fmla="*/ 319617 w 419880"/>
                <a:gd name="connsiteY7" fmla="*/ 495507 h 495506"/>
                <a:gd name="connsiteX8" fmla="*/ 197206 w 419880"/>
                <a:gd name="connsiteY8" fmla="*/ 322768 h 495506"/>
                <a:gd name="connsiteX9" fmla="*/ 87667 w 419880"/>
                <a:gd name="connsiteY9" fmla="*/ 322768 h 495506"/>
                <a:gd name="connsiteX10" fmla="*/ 87667 w 419880"/>
                <a:gd name="connsiteY10" fmla="*/ 495507 h 495506"/>
                <a:gd name="connsiteX11" fmla="*/ 0 w 419880"/>
                <a:gd name="connsiteY11" fmla="*/ 495507 h 495506"/>
                <a:gd name="connsiteX12" fmla="*/ 215708 w 419880"/>
                <a:gd name="connsiteY12" fmla="*/ 245643 h 495506"/>
                <a:gd name="connsiteX13" fmla="*/ 318187 w 419880"/>
                <a:gd name="connsiteY13" fmla="*/ 163058 h 495506"/>
                <a:gd name="connsiteX14" fmla="*/ 318187 w 419880"/>
                <a:gd name="connsiteY14" fmla="*/ 161590 h 495506"/>
                <a:gd name="connsiteX15" fmla="*/ 214970 w 419880"/>
                <a:gd name="connsiteY15" fmla="*/ 79511 h 495506"/>
                <a:gd name="connsiteX16" fmla="*/ 87667 w 419880"/>
                <a:gd name="connsiteY16" fmla="*/ 79511 h 495506"/>
                <a:gd name="connsiteX17" fmla="*/ 87667 w 419880"/>
                <a:gd name="connsiteY17" fmla="*/ 245643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9880" h="495506">
                  <a:moveTo>
                    <a:pt x="0" y="0"/>
                  </a:moveTo>
                  <a:lnTo>
                    <a:pt x="222122" y="0"/>
                  </a:lnTo>
                  <a:cubicBezTo>
                    <a:pt x="284735" y="0"/>
                    <a:pt x="333921" y="18352"/>
                    <a:pt x="365942" y="49551"/>
                  </a:cubicBezTo>
                  <a:cubicBezTo>
                    <a:pt x="392242" y="76437"/>
                    <a:pt x="407192" y="113233"/>
                    <a:pt x="407192" y="156452"/>
                  </a:cubicBezTo>
                  <a:lnTo>
                    <a:pt x="407192" y="157874"/>
                  </a:lnTo>
                  <a:cubicBezTo>
                    <a:pt x="407192" y="239266"/>
                    <a:pt x="358098" y="288082"/>
                    <a:pt x="288334" y="307903"/>
                  </a:cubicBezTo>
                  <a:lnTo>
                    <a:pt x="422834" y="495507"/>
                  </a:lnTo>
                  <a:lnTo>
                    <a:pt x="319617" y="495507"/>
                  </a:lnTo>
                  <a:lnTo>
                    <a:pt x="197206" y="322768"/>
                  </a:lnTo>
                  <a:lnTo>
                    <a:pt x="87667" y="322768"/>
                  </a:lnTo>
                  <a:lnTo>
                    <a:pt x="87667" y="495507"/>
                  </a:lnTo>
                  <a:lnTo>
                    <a:pt x="0" y="495507"/>
                  </a:lnTo>
                  <a:close/>
                  <a:moveTo>
                    <a:pt x="215708" y="245643"/>
                  </a:moveTo>
                  <a:cubicBezTo>
                    <a:pt x="278367" y="245643"/>
                    <a:pt x="318187" y="213068"/>
                    <a:pt x="318187" y="163058"/>
                  </a:cubicBezTo>
                  <a:lnTo>
                    <a:pt x="318187" y="161590"/>
                  </a:lnTo>
                  <a:cubicBezTo>
                    <a:pt x="318187" y="108553"/>
                    <a:pt x="279751" y="79511"/>
                    <a:pt x="214970" y="79511"/>
                  </a:cubicBezTo>
                  <a:lnTo>
                    <a:pt x="87667" y="79511"/>
                  </a:lnTo>
                  <a:lnTo>
                    <a:pt x="87667" y="245643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DA79CBC-B2DB-9243-93D8-728B8EA19E96}"/>
                </a:ext>
              </a:extLst>
            </p:cNvPr>
            <p:cNvSpPr/>
            <p:nvPr/>
          </p:nvSpPr>
          <p:spPr>
            <a:xfrm>
              <a:off x="1184209" y="924905"/>
              <a:ext cx="406039" cy="495507"/>
            </a:xfrm>
            <a:custGeom>
              <a:avLst/>
              <a:gdLst>
                <a:gd name="connsiteX0" fmla="*/ 92 w 406038"/>
                <a:gd name="connsiteY0" fmla="*/ 0 h 495506"/>
                <a:gd name="connsiteX1" fmla="*/ 218707 w 406038"/>
                <a:gd name="connsiteY1" fmla="*/ 0 h 495506"/>
                <a:gd name="connsiteX2" fmla="*/ 407884 w 406038"/>
                <a:gd name="connsiteY2" fmla="*/ 161315 h 495506"/>
                <a:gd name="connsiteX3" fmla="*/ 407884 w 406038"/>
                <a:gd name="connsiteY3" fmla="*/ 162921 h 495506"/>
                <a:gd name="connsiteX4" fmla="*/ 208556 w 406038"/>
                <a:gd name="connsiteY4" fmla="*/ 322401 h 495506"/>
                <a:gd name="connsiteX5" fmla="*/ 87667 w 406038"/>
                <a:gd name="connsiteY5" fmla="*/ 322401 h 495506"/>
                <a:gd name="connsiteX6" fmla="*/ 87667 w 406038"/>
                <a:gd name="connsiteY6" fmla="*/ 495507 h 495506"/>
                <a:gd name="connsiteX7" fmla="*/ 0 w 406038"/>
                <a:gd name="connsiteY7" fmla="*/ 495507 h 495506"/>
                <a:gd name="connsiteX8" fmla="*/ 211601 w 406038"/>
                <a:gd name="connsiteY8" fmla="*/ 245414 h 495506"/>
                <a:gd name="connsiteX9" fmla="*/ 319063 w 406038"/>
                <a:gd name="connsiteY9" fmla="*/ 162829 h 495506"/>
                <a:gd name="connsiteX10" fmla="*/ 319063 w 406038"/>
                <a:gd name="connsiteY10" fmla="*/ 161499 h 495506"/>
                <a:gd name="connsiteX11" fmla="*/ 211601 w 406038"/>
                <a:gd name="connsiteY11" fmla="*/ 79327 h 495506"/>
                <a:gd name="connsiteX12" fmla="*/ 87667 w 406038"/>
                <a:gd name="connsiteY12" fmla="*/ 79327 h 495506"/>
                <a:gd name="connsiteX13" fmla="*/ 87667 w 406038"/>
                <a:gd name="connsiteY13" fmla="*/ 245414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038" h="495506">
                  <a:moveTo>
                    <a:pt x="92" y="0"/>
                  </a:moveTo>
                  <a:lnTo>
                    <a:pt x="218707" y="0"/>
                  </a:lnTo>
                  <a:cubicBezTo>
                    <a:pt x="334751" y="0"/>
                    <a:pt x="407884" y="61525"/>
                    <a:pt x="407884" y="161315"/>
                  </a:cubicBezTo>
                  <a:lnTo>
                    <a:pt x="407884" y="162921"/>
                  </a:lnTo>
                  <a:cubicBezTo>
                    <a:pt x="407884" y="274043"/>
                    <a:pt x="318187" y="322401"/>
                    <a:pt x="208556" y="322401"/>
                  </a:cubicBezTo>
                  <a:lnTo>
                    <a:pt x="87667" y="322401"/>
                  </a:lnTo>
                  <a:lnTo>
                    <a:pt x="87667" y="495507"/>
                  </a:lnTo>
                  <a:lnTo>
                    <a:pt x="0" y="495507"/>
                  </a:lnTo>
                  <a:close/>
                  <a:moveTo>
                    <a:pt x="211601" y="245414"/>
                  </a:moveTo>
                  <a:cubicBezTo>
                    <a:pt x="277813" y="245414"/>
                    <a:pt x="319063" y="214490"/>
                    <a:pt x="319063" y="162829"/>
                  </a:cubicBezTo>
                  <a:lnTo>
                    <a:pt x="319063" y="161499"/>
                  </a:lnTo>
                  <a:cubicBezTo>
                    <a:pt x="319063" y="103414"/>
                    <a:pt x="277121" y="79327"/>
                    <a:pt x="211601" y="79327"/>
                  </a:cubicBezTo>
                  <a:lnTo>
                    <a:pt x="87667" y="79327"/>
                  </a:lnTo>
                  <a:lnTo>
                    <a:pt x="87667" y="245414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A9F6F96-844A-F845-8FF8-7B8CB8BAEDD5}"/>
                </a:ext>
              </a:extLst>
            </p:cNvPr>
            <p:cNvSpPr/>
            <p:nvPr/>
          </p:nvSpPr>
          <p:spPr>
            <a:xfrm>
              <a:off x="1850297" y="924905"/>
              <a:ext cx="189177" cy="495507"/>
            </a:xfrm>
            <a:custGeom>
              <a:avLst/>
              <a:gdLst>
                <a:gd name="connsiteX0" fmla="*/ 0 w 189177"/>
                <a:gd name="connsiteY0" fmla="*/ 360390 h 495506"/>
                <a:gd name="connsiteX1" fmla="*/ 91912 w 189177"/>
                <a:gd name="connsiteY1" fmla="*/ 495507 h 495506"/>
                <a:gd name="connsiteX2" fmla="*/ 193099 w 189177"/>
                <a:gd name="connsiteY2" fmla="*/ 495507 h 495506"/>
                <a:gd name="connsiteX3" fmla="*/ 53016 w 189177"/>
                <a:gd name="connsiteY3" fmla="*/ 286155 h 495506"/>
                <a:gd name="connsiteX4" fmla="*/ 193099 w 189177"/>
                <a:gd name="connsiteY4" fmla="*/ 0 h 495506"/>
                <a:gd name="connsiteX5" fmla="*/ 91912 w 189177"/>
                <a:gd name="connsiteY5" fmla="*/ 0 h 495506"/>
                <a:gd name="connsiteX6" fmla="*/ 0 w 189177"/>
                <a:gd name="connsiteY6" fmla="*/ 135117 h 495506"/>
                <a:gd name="connsiteX7" fmla="*/ 53016 w 189177"/>
                <a:gd name="connsiteY7" fmla="*/ 209352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77" h="495506">
                  <a:moveTo>
                    <a:pt x="0" y="360390"/>
                  </a:moveTo>
                  <a:lnTo>
                    <a:pt x="91912" y="495507"/>
                  </a:lnTo>
                  <a:lnTo>
                    <a:pt x="193099" y="495507"/>
                  </a:lnTo>
                  <a:lnTo>
                    <a:pt x="53016" y="286155"/>
                  </a:lnTo>
                  <a:close/>
                  <a:moveTo>
                    <a:pt x="193099" y="0"/>
                  </a:moveTo>
                  <a:lnTo>
                    <a:pt x="91912" y="0"/>
                  </a:lnTo>
                  <a:lnTo>
                    <a:pt x="0" y="135117"/>
                  </a:lnTo>
                  <a:lnTo>
                    <a:pt x="53016" y="209352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F65C7C3-1F28-C74A-A8D7-3CA607CA40AB}"/>
                </a:ext>
              </a:extLst>
            </p:cNvPr>
            <p:cNvSpPr/>
            <p:nvPr/>
          </p:nvSpPr>
          <p:spPr>
            <a:xfrm>
              <a:off x="1600214" y="924905"/>
              <a:ext cx="276844" cy="495507"/>
            </a:xfrm>
            <a:custGeom>
              <a:avLst/>
              <a:gdLst>
                <a:gd name="connsiteX0" fmla="*/ 277860 w 276844"/>
                <a:gd name="connsiteY0" fmla="*/ 247753 h 495506"/>
                <a:gd name="connsiteX1" fmla="*/ 100864 w 276844"/>
                <a:gd name="connsiteY1" fmla="*/ 495507 h 495506"/>
                <a:gd name="connsiteX2" fmla="*/ 0 w 276844"/>
                <a:gd name="connsiteY2" fmla="*/ 495507 h 495506"/>
                <a:gd name="connsiteX3" fmla="*/ 176996 w 276844"/>
                <a:gd name="connsiteY3" fmla="*/ 247753 h 495506"/>
                <a:gd name="connsiteX4" fmla="*/ 0 w 276844"/>
                <a:gd name="connsiteY4" fmla="*/ 0 h 495506"/>
                <a:gd name="connsiteX5" fmla="*/ 100864 w 276844"/>
                <a:gd name="connsiteY5" fmla="*/ 0 h 495506"/>
                <a:gd name="connsiteX6" fmla="*/ 277860 w 276844"/>
                <a:gd name="connsiteY6" fmla="*/ 247753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4" h="495506">
                  <a:moveTo>
                    <a:pt x="277860" y="247753"/>
                  </a:moveTo>
                  <a:lnTo>
                    <a:pt x="100864" y="495507"/>
                  </a:lnTo>
                  <a:lnTo>
                    <a:pt x="0" y="495507"/>
                  </a:lnTo>
                  <a:lnTo>
                    <a:pt x="176996" y="247753"/>
                  </a:lnTo>
                  <a:lnTo>
                    <a:pt x="0" y="0"/>
                  </a:lnTo>
                  <a:lnTo>
                    <a:pt x="100864" y="0"/>
                  </a:lnTo>
                  <a:lnTo>
                    <a:pt x="277860" y="247753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2A95844-D2CA-DF47-B5CD-B45FA669EA94}"/>
                </a:ext>
              </a:extLst>
            </p:cNvPr>
            <p:cNvSpPr/>
            <p:nvPr/>
          </p:nvSpPr>
          <p:spPr>
            <a:xfrm>
              <a:off x="2059031" y="1503650"/>
              <a:ext cx="41527" cy="41292"/>
            </a:xfrm>
            <a:custGeom>
              <a:avLst/>
              <a:gdLst>
                <a:gd name="connsiteX0" fmla="*/ 39734 w 41526"/>
                <a:gd name="connsiteY0" fmla="*/ 38803 h 41292"/>
                <a:gd name="connsiteX1" fmla="*/ 7117 w 41526"/>
                <a:gd name="connsiteY1" fmla="*/ 39510 h 41292"/>
                <a:gd name="connsiteX2" fmla="*/ 7 w 41526"/>
                <a:gd name="connsiteY2" fmla="*/ 22378 h 41292"/>
                <a:gd name="connsiteX3" fmla="*/ 23635 w 41526"/>
                <a:gd name="connsiteY3" fmla="*/ 7 h 41292"/>
                <a:gd name="connsiteX4" fmla="*/ 46134 w 41526"/>
                <a:gd name="connsiteY4" fmla="*/ 23498 h 41292"/>
                <a:gd name="connsiteX5" fmla="*/ 39734 w 41526"/>
                <a:gd name="connsiteY5" fmla="*/ 38803 h 41292"/>
                <a:gd name="connsiteX6" fmla="*/ 9281 w 41526"/>
                <a:gd name="connsiteY6" fmla="*/ 8522 h 41292"/>
                <a:gd name="connsiteX7" fmla="*/ 9244 w 41526"/>
                <a:gd name="connsiteY7" fmla="*/ 36748 h 41292"/>
                <a:gd name="connsiteX8" fmla="*/ 37630 w 41526"/>
                <a:gd name="connsiteY8" fmla="*/ 36785 h 41292"/>
                <a:gd name="connsiteX9" fmla="*/ 37667 w 41526"/>
                <a:gd name="connsiteY9" fmla="*/ 8559 h 41292"/>
                <a:gd name="connsiteX10" fmla="*/ 23400 w 41526"/>
                <a:gd name="connsiteY10" fmla="*/ 2696 h 41292"/>
                <a:gd name="connsiteX11" fmla="*/ 9281 w 41526"/>
                <a:gd name="connsiteY11" fmla="*/ 8522 h 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526" h="41292">
                  <a:moveTo>
                    <a:pt x="39734" y="38803"/>
                  </a:moveTo>
                  <a:cubicBezTo>
                    <a:pt x="30921" y="47957"/>
                    <a:pt x="16317" y="48269"/>
                    <a:pt x="7117" y="39510"/>
                  </a:cubicBezTo>
                  <a:cubicBezTo>
                    <a:pt x="2429" y="35046"/>
                    <a:pt x="-150" y="28829"/>
                    <a:pt x="7" y="22378"/>
                  </a:cubicBezTo>
                  <a:cubicBezTo>
                    <a:pt x="316" y="9711"/>
                    <a:pt x="10896" y="-305"/>
                    <a:pt x="23635" y="7"/>
                  </a:cubicBezTo>
                  <a:cubicBezTo>
                    <a:pt x="36370" y="314"/>
                    <a:pt x="46443" y="10835"/>
                    <a:pt x="46134" y="23498"/>
                  </a:cubicBezTo>
                  <a:cubicBezTo>
                    <a:pt x="45995" y="29214"/>
                    <a:pt x="43711" y="34674"/>
                    <a:pt x="39734" y="38803"/>
                  </a:cubicBezTo>
                  <a:close/>
                  <a:moveTo>
                    <a:pt x="9281" y="8522"/>
                  </a:moveTo>
                  <a:cubicBezTo>
                    <a:pt x="1432" y="16308"/>
                    <a:pt x="1414" y="28944"/>
                    <a:pt x="9244" y="36748"/>
                  </a:cubicBezTo>
                  <a:cubicBezTo>
                    <a:pt x="17070" y="44552"/>
                    <a:pt x="29781" y="44571"/>
                    <a:pt x="37630" y="36785"/>
                  </a:cubicBezTo>
                  <a:cubicBezTo>
                    <a:pt x="45478" y="28999"/>
                    <a:pt x="45492" y="16363"/>
                    <a:pt x="37667" y="8559"/>
                  </a:cubicBezTo>
                  <a:cubicBezTo>
                    <a:pt x="33888" y="4792"/>
                    <a:pt x="28752" y="2682"/>
                    <a:pt x="23400" y="2696"/>
                  </a:cubicBezTo>
                  <a:cubicBezTo>
                    <a:pt x="18089" y="2631"/>
                    <a:pt x="12986" y="4737"/>
                    <a:pt x="9281" y="8522"/>
                  </a:cubicBez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71FAB13-B29B-D349-A938-31E275ED06E7}"/>
                </a:ext>
              </a:extLst>
            </p:cNvPr>
            <p:cNvSpPr/>
            <p:nvPr/>
          </p:nvSpPr>
          <p:spPr>
            <a:xfrm>
              <a:off x="2073157" y="1513304"/>
              <a:ext cx="18456" cy="22940"/>
            </a:xfrm>
            <a:custGeom>
              <a:avLst/>
              <a:gdLst>
                <a:gd name="connsiteX0" fmla="*/ 0 w 18456"/>
                <a:gd name="connsiteY0" fmla="*/ 16 h 22940"/>
                <a:gd name="connsiteX1" fmla="*/ 10889 w 18456"/>
                <a:gd name="connsiteY1" fmla="*/ 16 h 22940"/>
                <a:gd name="connsiteX2" fmla="*/ 18226 w 18456"/>
                <a:gd name="connsiteY2" fmla="*/ 2631 h 22940"/>
                <a:gd name="connsiteX3" fmla="*/ 20256 w 18456"/>
                <a:gd name="connsiteY3" fmla="*/ 7678 h 22940"/>
                <a:gd name="connsiteX4" fmla="*/ 20256 w 18456"/>
                <a:gd name="connsiteY4" fmla="*/ 7678 h 22940"/>
                <a:gd name="connsiteX5" fmla="*/ 14580 w 18456"/>
                <a:gd name="connsiteY5" fmla="*/ 14973 h 22940"/>
                <a:gd name="connsiteX6" fmla="*/ 21132 w 18456"/>
                <a:gd name="connsiteY6" fmla="*/ 24149 h 22940"/>
                <a:gd name="connsiteX7" fmla="*/ 15642 w 18456"/>
                <a:gd name="connsiteY7" fmla="*/ 24149 h 22940"/>
                <a:gd name="connsiteX8" fmla="*/ 9689 w 18456"/>
                <a:gd name="connsiteY8" fmla="*/ 15753 h 22940"/>
                <a:gd name="connsiteX9" fmla="*/ 4614 w 18456"/>
                <a:gd name="connsiteY9" fmla="*/ 15753 h 22940"/>
                <a:gd name="connsiteX10" fmla="*/ 4614 w 18456"/>
                <a:gd name="connsiteY10" fmla="*/ 24149 h 22940"/>
                <a:gd name="connsiteX11" fmla="*/ 0 w 18456"/>
                <a:gd name="connsiteY11" fmla="*/ 24149 h 22940"/>
                <a:gd name="connsiteX12" fmla="*/ 10659 w 18456"/>
                <a:gd name="connsiteY12" fmla="*/ 11853 h 22940"/>
                <a:gd name="connsiteX13" fmla="*/ 15503 w 18456"/>
                <a:gd name="connsiteY13" fmla="*/ 8045 h 22940"/>
                <a:gd name="connsiteX14" fmla="*/ 15503 w 18456"/>
                <a:gd name="connsiteY14" fmla="*/ 8045 h 22940"/>
                <a:gd name="connsiteX15" fmla="*/ 10659 w 18456"/>
                <a:gd name="connsiteY15" fmla="*/ 4237 h 22940"/>
                <a:gd name="connsiteX16" fmla="*/ 4614 w 18456"/>
                <a:gd name="connsiteY16" fmla="*/ 4237 h 22940"/>
                <a:gd name="connsiteX17" fmla="*/ 4614 w 18456"/>
                <a:gd name="connsiteY17" fmla="*/ 11945 h 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456" h="22940">
                  <a:moveTo>
                    <a:pt x="0" y="16"/>
                  </a:moveTo>
                  <a:lnTo>
                    <a:pt x="10889" y="16"/>
                  </a:lnTo>
                  <a:cubicBezTo>
                    <a:pt x="13588" y="-136"/>
                    <a:pt x="16237" y="810"/>
                    <a:pt x="18226" y="2631"/>
                  </a:cubicBezTo>
                  <a:cubicBezTo>
                    <a:pt x="19582" y="3957"/>
                    <a:pt x="20320" y="5787"/>
                    <a:pt x="20256" y="7678"/>
                  </a:cubicBezTo>
                  <a:lnTo>
                    <a:pt x="20256" y="7678"/>
                  </a:lnTo>
                  <a:cubicBezTo>
                    <a:pt x="20385" y="11151"/>
                    <a:pt x="17995" y="14220"/>
                    <a:pt x="14580" y="14973"/>
                  </a:cubicBezTo>
                  <a:lnTo>
                    <a:pt x="21132" y="24149"/>
                  </a:lnTo>
                  <a:lnTo>
                    <a:pt x="15642" y="24149"/>
                  </a:lnTo>
                  <a:lnTo>
                    <a:pt x="9689" y="15753"/>
                  </a:lnTo>
                  <a:lnTo>
                    <a:pt x="4614" y="15753"/>
                  </a:lnTo>
                  <a:lnTo>
                    <a:pt x="4614" y="24149"/>
                  </a:lnTo>
                  <a:lnTo>
                    <a:pt x="0" y="24149"/>
                  </a:lnTo>
                  <a:close/>
                  <a:moveTo>
                    <a:pt x="10659" y="11853"/>
                  </a:moveTo>
                  <a:cubicBezTo>
                    <a:pt x="13704" y="11853"/>
                    <a:pt x="15503" y="10385"/>
                    <a:pt x="15503" y="8045"/>
                  </a:cubicBezTo>
                  <a:lnTo>
                    <a:pt x="15503" y="8045"/>
                  </a:lnTo>
                  <a:cubicBezTo>
                    <a:pt x="15503" y="5613"/>
                    <a:pt x="13704" y="4237"/>
                    <a:pt x="10659" y="4237"/>
                  </a:cubicBezTo>
                  <a:lnTo>
                    <a:pt x="4614" y="4237"/>
                  </a:lnTo>
                  <a:lnTo>
                    <a:pt x="4614" y="11945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316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8A9F70-DDAA-7549-9E5B-3BA4D6360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1812" t="31638" r="53637" b="-31638"/>
          <a:stretch/>
        </p:blipFill>
        <p:spPr>
          <a:xfrm flipH="1" flipV="1">
            <a:off x="1" y="0"/>
            <a:ext cx="8664644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CC7405D-CA17-0641-BCA9-0EBA313CB582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CONFIDENTIAL: DO NOT COPY OR DISTRIBUTE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927580B-F98F-C441-856B-514C8D7CA84E}"/>
              </a:ext>
            </a:extLst>
          </p:cNvPr>
          <p:cNvGrpSpPr/>
          <p:nvPr userDrawn="1"/>
        </p:nvGrpSpPr>
        <p:grpSpPr>
          <a:xfrm>
            <a:off x="0" y="0"/>
            <a:ext cx="4795853" cy="1920079"/>
            <a:chOff x="-3632291" y="-253468"/>
            <a:chExt cx="4795853" cy="1920079"/>
          </a:xfrm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D1FE9E4-D162-D546-A811-56B667F99FA9}"/>
                </a:ext>
              </a:extLst>
            </p:cNvPr>
            <p:cNvSpPr/>
            <p:nvPr/>
          </p:nvSpPr>
          <p:spPr>
            <a:xfrm rot="16200000" flipH="1">
              <a:off x="-1621060" y="-150720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768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768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572BC63-7894-5146-B12E-8A4E5776BCE8}"/>
                </a:ext>
              </a:extLst>
            </p:cNvPr>
            <p:cNvSpPr/>
            <p:nvPr/>
          </p:nvSpPr>
          <p:spPr>
            <a:xfrm rot="16200000" flipH="1">
              <a:off x="-933925" y="-150720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4ADEE57-DF2A-0949-B043-3F47DE46568D}"/>
                </a:ext>
              </a:extLst>
            </p:cNvPr>
            <p:cNvSpPr/>
            <p:nvPr/>
          </p:nvSpPr>
          <p:spPr>
            <a:xfrm rot="16200000" flipH="1">
              <a:off x="-1621060" y="405094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76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76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7503CEC-E172-EE47-861E-3118478EDE01}"/>
                </a:ext>
              </a:extLst>
            </p:cNvPr>
            <p:cNvSpPr/>
            <p:nvPr/>
          </p:nvSpPr>
          <p:spPr>
            <a:xfrm rot="16200000" flipH="1">
              <a:off x="-933925" y="405094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7 w 761389"/>
                <a:gd name="connsiteY1" fmla="*/ 0 h 685802"/>
                <a:gd name="connsiteX2" fmla="*/ 27809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7" y="0"/>
                  </a:lnTo>
                  <a:lnTo>
                    <a:pt x="27809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CA1BDEF-E811-0744-B96B-F16F5FE27CAA}"/>
                </a:ext>
              </a:extLst>
            </p:cNvPr>
            <p:cNvSpPr/>
            <p:nvPr/>
          </p:nvSpPr>
          <p:spPr>
            <a:xfrm rot="16200000" flipH="1">
              <a:off x="-247170" y="-168613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58F1E01-7E12-A54C-9D1F-694F30DDAB31}"/>
                </a:ext>
              </a:extLst>
            </p:cNvPr>
            <p:cNvSpPr/>
            <p:nvPr/>
          </p:nvSpPr>
          <p:spPr>
            <a:xfrm rot="16200000" flipH="1">
              <a:off x="439966" y="-168613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8C886D13-AC7E-3E43-9191-47FB57B4014B}"/>
                </a:ext>
              </a:extLst>
            </p:cNvPr>
            <p:cNvSpPr/>
            <p:nvPr userDrawn="1"/>
          </p:nvSpPr>
          <p:spPr>
            <a:xfrm rot="16200000" flipH="1">
              <a:off x="-1214258" y="-1670768"/>
              <a:ext cx="274717" cy="3109319"/>
            </a:xfrm>
            <a:custGeom>
              <a:avLst/>
              <a:gdLst>
                <a:gd name="connsiteX0" fmla="*/ 0 w 274717"/>
                <a:gd name="connsiteY0" fmla="*/ 2747591 h 3109319"/>
                <a:gd name="connsiteX1" fmla="*/ 0 w 274717"/>
                <a:gd name="connsiteY1" fmla="*/ 3109319 h 3109319"/>
                <a:gd name="connsiteX2" fmla="*/ 256824 w 274717"/>
                <a:gd name="connsiteY2" fmla="*/ 3109319 h 3109319"/>
                <a:gd name="connsiteX3" fmla="*/ 0 w 274717"/>
                <a:gd name="connsiteY3" fmla="*/ 1348349 h 3109319"/>
                <a:gd name="connsiteX4" fmla="*/ 0 w 274717"/>
                <a:gd name="connsiteY4" fmla="*/ 1735429 h 3109319"/>
                <a:gd name="connsiteX5" fmla="*/ 274717 w 274717"/>
                <a:gd name="connsiteY5" fmla="*/ 1735429 h 3109319"/>
                <a:gd name="connsiteX6" fmla="*/ 0 w 274717"/>
                <a:gd name="connsiteY6" fmla="*/ 0 h 3109319"/>
                <a:gd name="connsiteX7" fmla="*/ 0 w 274717"/>
                <a:gd name="connsiteY7" fmla="*/ 361728 h 3109319"/>
                <a:gd name="connsiteX8" fmla="*/ 256824 w 274717"/>
                <a:gd name="connsiteY8" fmla="*/ 361728 h 31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717" h="3109319">
                  <a:moveTo>
                    <a:pt x="0" y="2747591"/>
                  </a:moveTo>
                  <a:lnTo>
                    <a:pt x="0" y="3109319"/>
                  </a:lnTo>
                  <a:lnTo>
                    <a:pt x="256824" y="3109319"/>
                  </a:lnTo>
                  <a:close/>
                  <a:moveTo>
                    <a:pt x="0" y="1348349"/>
                  </a:moveTo>
                  <a:lnTo>
                    <a:pt x="0" y="1735429"/>
                  </a:lnTo>
                  <a:lnTo>
                    <a:pt x="274717" y="1735429"/>
                  </a:lnTo>
                  <a:close/>
                  <a:moveTo>
                    <a:pt x="0" y="0"/>
                  </a:moveTo>
                  <a:lnTo>
                    <a:pt x="0" y="361728"/>
                  </a:lnTo>
                  <a:lnTo>
                    <a:pt x="256824" y="361728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D39DF7F9-6D26-6845-AAEF-DB87031E64AC}"/>
                </a:ext>
              </a:extLst>
            </p:cNvPr>
            <p:cNvSpPr/>
            <p:nvPr/>
          </p:nvSpPr>
          <p:spPr>
            <a:xfrm rot="16200000" flipH="1">
              <a:off x="-2994761" y="-168613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F4F20AB5-519B-CF45-88A1-BDC620AA4481}"/>
                </a:ext>
              </a:extLst>
            </p:cNvPr>
            <p:cNvSpPr/>
            <p:nvPr/>
          </p:nvSpPr>
          <p:spPr>
            <a:xfrm rot="16200000" flipH="1">
              <a:off x="-2307625" y="-168613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DE05002A-771D-2342-A43A-5E3F8DE12525}"/>
                </a:ext>
              </a:extLst>
            </p:cNvPr>
            <p:cNvSpPr/>
            <p:nvPr/>
          </p:nvSpPr>
          <p:spPr>
            <a:xfrm rot="16200000" flipH="1">
              <a:off x="-2994761" y="387201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F63B7ED-DCB2-F541-9640-64A9B25943F6}"/>
                </a:ext>
              </a:extLst>
            </p:cNvPr>
            <p:cNvSpPr/>
            <p:nvPr/>
          </p:nvSpPr>
          <p:spPr>
            <a:xfrm rot="16200000" flipH="1">
              <a:off x="-2307625" y="387201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0D76DB9A-AC19-C74D-97D8-AF2493A6EA89}"/>
                </a:ext>
              </a:extLst>
            </p:cNvPr>
            <p:cNvSpPr/>
            <p:nvPr/>
          </p:nvSpPr>
          <p:spPr>
            <a:xfrm rot="16200000" flipH="1">
              <a:off x="-2994761" y="943015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D8E8BD2-CDD5-A744-A755-F2C6D1F4F45F}"/>
                </a:ext>
              </a:extLst>
            </p:cNvPr>
            <p:cNvSpPr/>
            <p:nvPr/>
          </p:nvSpPr>
          <p:spPr>
            <a:xfrm rot="16200000" flipH="1">
              <a:off x="-2307625" y="943015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FA2F8D8-E917-EA40-A6B9-A24F67D73DF4}"/>
                </a:ext>
              </a:extLst>
            </p:cNvPr>
            <p:cNvSpPr/>
            <p:nvPr/>
          </p:nvSpPr>
          <p:spPr>
            <a:xfrm rot="16200000" flipH="1">
              <a:off x="-1533689" y="-2352069"/>
              <a:ext cx="274717" cy="4471920"/>
            </a:xfrm>
            <a:custGeom>
              <a:avLst/>
              <a:gdLst>
                <a:gd name="connsiteX0" fmla="*/ 0 w 274717"/>
                <a:gd name="connsiteY0" fmla="*/ 4110051 h 4471920"/>
                <a:gd name="connsiteX1" fmla="*/ 0 w 274717"/>
                <a:gd name="connsiteY1" fmla="*/ 4471920 h 4471920"/>
                <a:gd name="connsiteX2" fmla="*/ 256824 w 274717"/>
                <a:gd name="connsiteY2" fmla="*/ 4110051 h 4471920"/>
                <a:gd name="connsiteX3" fmla="*/ 0 w 274717"/>
                <a:gd name="connsiteY3" fmla="*/ 2736160 h 4471920"/>
                <a:gd name="connsiteX4" fmla="*/ 0 w 274717"/>
                <a:gd name="connsiteY4" fmla="*/ 3123241 h 4471920"/>
                <a:gd name="connsiteX5" fmla="*/ 274717 w 274717"/>
                <a:gd name="connsiteY5" fmla="*/ 2736160 h 4471920"/>
                <a:gd name="connsiteX6" fmla="*/ 0 w 274717"/>
                <a:gd name="connsiteY6" fmla="*/ 1362460 h 4471920"/>
                <a:gd name="connsiteX7" fmla="*/ 0 w 274717"/>
                <a:gd name="connsiteY7" fmla="*/ 1724329 h 4471920"/>
                <a:gd name="connsiteX8" fmla="*/ 256824 w 274717"/>
                <a:gd name="connsiteY8" fmla="*/ 1362460 h 4471920"/>
                <a:gd name="connsiteX9" fmla="*/ 0 w 274717"/>
                <a:gd name="connsiteY9" fmla="*/ 0 h 4471920"/>
                <a:gd name="connsiteX10" fmla="*/ 0 w 274717"/>
                <a:gd name="connsiteY10" fmla="*/ 352483 h 4471920"/>
                <a:gd name="connsiteX11" fmla="*/ 250163 w 274717"/>
                <a:gd name="connsiteY11" fmla="*/ 0 h 447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717" h="4471920">
                  <a:moveTo>
                    <a:pt x="0" y="4110051"/>
                  </a:moveTo>
                  <a:lnTo>
                    <a:pt x="0" y="4471920"/>
                  </a:lnTo>
                  <a:lnTo>
                    <a:pt x="256824" y="4110051"/>
                  </a:lnTo>
                  <a:close/>
                  <a:moveTo>
                    <a:pt x="0" y="2736160"/>
                  </a:moveTo>
                  <a:lnTo>
                    <a:pt x="0" y="3123241"/>
                  </a:lnTo>
                  <a:lnTo>
                    <a:pt x="274717" y="2736160"/>
                  </a:lnTo>
                  <a:close/>
                  <a:moveTo>
                    <a:pt x="0" y="1362460"/>
                  </a:moveTo>
                  <a:lnTo>
                    <a:pt x="0" y="1724329"/>
                  </a:lnTo>
                  <a:lnTo>
                    <a:pt x="256824" y="1362460"/>
                  </a:lnTo>
                  <a:close/>
                  <a:moveTo>
                    <a:pt x="0" y="0"/>
                  </a:moveTo>
                  <a:lnTo>
                    <a:pt x="0" y="352483"/>
                  </a:lnTo>
                  <a:lnTo>
                    <a:pt x="250163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5835263-E2DF-344E-92DB-71330A5B03A6}"/>
                </a:ext>
              </a:extLst>
            </p:cNvPr>
            <p:cNvSpPr/>
            <p:nvPr/>
          </p:nvSpPr>
          <p:spPr>
            <a:xfrm rot="16200000" flipH="1">
              <a:off x="-3670085" y="-175465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7 w 761389"/>
                <a:gd name="connsiteY1" fmla="*/ 0 h 685802"/>
                <a:gd name="connsiteX2" fmla="*/ 27809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7" y="0"/>
                  </a:lnTo>
                  <a:lnTo>
                    <a:pt x="27809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9687A48-B3C7-C340-AB74-F92BFC9681CD}"/>
                </a:ext>
              </a:extLst>
            </p:cNvPr>
            <p:cNvSpPr/>
            <p:nvPr/>
          </p:nvSpPr>
          <p:spPr>
            <a:xfrm rot="16200000" flipH="1">
              <a:off x="-3670085" y="380349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8098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8098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9068" y="1931299"/>
            <a:ext cx="2874323" cy="2995403"/>
          </a:xfrm>
        </p:spPr>
        <p:txBody>
          <a:bodyPr anchor="ctr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57D5A1-B98E-A74E-B700-514E27AF2816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721224" y="1592262"/>
            <a:ext cx="6867525" cy="4137025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1F7AAFF-6D50-0440-8CE5-4D9DC65A4B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34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70" y="1591733"/>
            <a:ext cx="7342405" cy="2843209"/>
          </a:xfrm>
        </p:spPr>
        <p:txBody>
          <a:bodyPr anchor="b">
            <a:noAutofit/>
          </a:bodyPr>
          <a:lstStyle>
            <a:lvl1pPr>
              <a:defRPr sz="4267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8432" y="5833999"/>
            <a:ext cx="6923677" cy="36618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4BF6AE2-21ED-414F-B837-9742FEADAB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5054" y="4511091"/>
            <a:ext cx="6923676" cy="8396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dirty="0"/>
              <a:t>Subtitle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7D035A2-D408-1E42-A048-065EBF9D1A83}"/>
              </a:ext>
            </a:extLst>
          </p:cNvPr>
          <p:cNvSpPr/>
          <p:nvPr/>
        </p:nvSpPr>
        <p:spPr>
          <a:xfrm>
            <a:off x="7508730" y="0"/>
            <a:ext cx="3810007" cy="6858000"/>
          </a:xfrm>
          <a:custGeom>
            <a:avLst/>
            <a:gdLst>
              <a:gd name="connsiteX0" fmla="*/ 2882323 w 2871792"/>
              <a:gd name="connsiteY0" fmla="*/ 2584609 h 5169218"/>
              <a:gd name="connsiteX1" fmla="*/ 1046290 w 2871792"/>
              <a:gd name="connsiteY1" fmla="*/ 5169218 h 5169218"/>
              <a:gd name="connsiteX2" fmla="*/ 0 w 2871792"/>
              <a:gd name="connsiteY2" fmla="*/ 5169218 h 5169218"/>
              <a:gd name="connsiteX3" fmla="*/ 1836033 w 2871792"/>
              <a:gd name="connsiteY3" fmla="*/ 2584609 h 5169218"/>
              <a:gd name="connsiteX4" fmla="*/ 0 w 2871792"/>
              <a:gd name="connsiteY4" fmla="*/ 0 h 5169218"/>
              <a:gd name="connsiteX5" fmla="*/ 1046290 w 2871792"/>
              <a:gd name="connsiteY5" fmla="*/ 0 h 5169218"/>
              <a:gd name="connsiteX6" fmla="*/ 2882323 w 2871792"/>
              <a:gd name="connsiteY6" fmla="*/ 2584609 h 516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1792" h="5169218">
                <a:moveTo>
                  <a:pt x="2882323" y="2584609"/>
                </a:moveTo>
                <a:lnTo>
                  <a:pt x="1046290" y="5169218"/>
                </a:lnTo>
                <a:lnTo>
                  <a:pt x="0" y="5169218"/>
                </a:lnTo>
                <a:lnTo>
                  <a:pt x="1836033" y="2584609"/>
                </a:lnTo>
                <a:lnTo>
                  <a:pt x="0" y="0"/>
                </a:lnTo>
                <a:lnTo>
                  <a:pt x="1046290" y="0"/>
                </a:lnTo>
                <a:lnTo>
                  <a:pt x="2882323" y="25846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6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5495735-A6A0-BA4F-B2F5-5E28D220600F}"/>
              </a:ext>
            </a:extLst>
          </p:cNvPr>
          <p:cNvSpPr/>
          <p:nvPr userDrawn="1"/>
        </p:nvSpPr>
        <p:spPr>
          <a:xfrm>
            <a:off x="10950437" y="34534"/>
            <a:ext cx="1241564" cy="6788933"/>
          </a:xfrm>
          <a:custGeom>
            <a:avLst/>
            <a:gdLst>
              <a:gd name="connsiteX0" fmla="*/ 547689 w 931173"/>
              <a:gd name="connsiteY0" fmla="*/ 2944471 h 5091700"/>
              <a:gd name="connsiteX1" fmla="*/ 931173 w 931173"/>
              <a:gd name="connsiteY1" fmla="*/ 3521022 h 5091700"/>
              <a:gd name="connsiteX2" fmla="*/ 931173 w 931173"/>
              <a:gd name="connsiteY2" fmla="*/ 5091700 h 5091700"/>
              <a:gd name="connsiteX3" fmla="*/ 0 w 931173"/>
              <a:gd name="connsiteY3" fmla="*/ 3715044 h 5091700"/>
              <a:gd name="connsiteX4" fmla="*/ 931173 w 931173"/>
              <a:gd name="connsiteY4" fmla="*/ 0 h 5091700"/>
              <a:gd name="connsiteX5" fmla="*/ 931173 w 931173"/>
              <a:gd name="connsiteY5" fmla="*/ 1570678 h 5091700"/>
              <a:gd name="connsiteX6" fmla="*/ 547689 w 931173"/>
              <a:gd name="connsiteY6" fmla="*/ 2147229 h 5091700"/>
              <a:gd name="connsiteX7" fmla="*/ 0 w 931173"/>
              <a:gd name="connsiteY7" fmla="*/ 1376656 h 50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1173" h="5091700">
                <a:moveTo>
                  <a:pt x="547689" y="2944471"/>
                </a:moveTo>
                <a:lnTo>
                  <a:pt x="931173" y="3521022"/>
                </a:lnTo>
                <a:lnTo>
                  <a:pt x="931173" y="5091700"/>
                </a:lnTo>
                <a:lnTo>
                  <a:pt x="0" y="3715044"/>
                </a:lnTo>
                <a:close/>
                <a:moveTo>
                  <a:pt x="931173" y="0"/>
                </a:moveTo>
                <a:lnTo>
                  <a:pt x="931173" y="1570678"/>
                </a:lnTo>
                <a:lnTo>
                  <a:pt x="547689" y="2147229"/>
                </a:lnTo>
                <a:lnTo>
                  <a:pt x="0" y="13766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68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3200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08F23C4-4068-2A44-AD15-A2595427A2EC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dirty="0">
                <a:solidFill>
                  <a:schemeClr val="bg1"/>
                </a:solidFill>
              </a:rPr>
              <a:t>CONFIDENTIAL: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612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8D8910-48DB-0849-B591-5F6FD53E87DC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54921B2-503D-2440-B900-2F2F232999C3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066A5C2-B4FF-A74F-8DBC-1E511A340ED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19A70D8-5C3C-0541-A039-1623B72A30F3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486F95-C8BD-A548-B62C-433EB309395C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65F37F8-F2BD-8647-9BAD-32D9094F19B5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2FF0178-2CF8-5B42-8A8C-088911D961C2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E3574-9C10-1A45-9C3F-7BB491B5279E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77C5100-1F6B-CD44-A824-8D7931186C77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3082E57-3219-E54E-9491-08F53E8FB30D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E71E8C6-4CB1-3C4D-93A5-CB2EC3A02173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27D12FD-EE64-C14E-A11E-208FCB5F7C89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rgbClr val="00A0D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 userDrawn="1"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ig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8D8910-48DB-0849-B591-5F6FD53E87DC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54921B2-503D-2440-B900-2F2F232999C3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066A5C2-B4FF-A74F-8DBC-1E511A340ED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19A70D8-5C3C-0541-A039-1623B72A30F3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486F95-C8BD-A548-B62C-433EB309395C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65F37F8-F2BD-8647-9BAD-32D9094F19B5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2FF0178-2CF8-5B42-8A8C-088911D961C2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E3574-9C10-1A45-9C3F-7BB491B5279E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77C5100-1F6B-CD44-A824-8D7931186C77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3082E57-3219-E54E-9491-08F53E8FB30D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E71E8C6-4CB1-3C4D-93A5-CB2EC3A02173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27D12FD-EE64-C14E-A11E-208FCB5F7C89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rgbClr val="00A0D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 userDrawn="1"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6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489780-E26D-1F4D-87F4-A4F045D4EFB0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F06FA0-F89B-594E-A6E6-0616572587FE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C037-F4F6-3F4B-A126-1FFEE2940B14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DDB506-8917-FC4C-AFCC-06D3CBF2D124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B00E855-E772-9D4B-BFA0-118C4270C5A8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3D6BE92-1EC3-824A-AB33-4DD4E7E8D0A6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3C1C27-4F5D-7D4C-BC2E-A7CF0C1CD836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9514BEE-D512-0141-A92F-64852F7CFB10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B2921F-A617-5F4D-A2E1-195BD65CFAB8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5BCEC1-88B0-0D4C-A142-CEDC0D0798C3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20945DB-E149-0B40-AE0B-1D31F4A90E41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CA7484-95A9-654B-8413-4E29FB6E642A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02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 - Big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489780-E26D-1F4D-87F4-A4F045D4EFB0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F06FA0-F89B-594E-A6E6-0616572587FE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C037-F4F6-3F4B-A126-1FFEE2940B14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DDB506-8917-FC4C-AFCC-06D3CBF2D124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B00E855-E772-9D4B-BFA0-118C4270C5A8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3D6BE92-1EC3-824A-AB33-4DD4E7E8D0A6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3C1C27-4F5D-7D4C-BC2E-A7CF0C1CD836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9514BEE-D512-0141-A92F-64852F7CFB10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B2921F-A617-5F4D-A2E1-195BD65CFAB8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5BCEC1-88B0-0D4C-A142-CEDC0D0798C3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20945DB-E149-0B40-AE0B-1D31F4A90E41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CA7484-95A9-654B-8413-4E29FB6E642A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3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94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5374668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772B6A0-DF9E-EF41-A74D-34968CC05D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6399" y="2010815"/>
            <a:ext cx="5374668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68C912-6BE9-8B4B-9B02-90AE084208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3BE59B-3B2B-404D-9A5D-709963D037C3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D61130C-EB54-384F-88DC-CA21ADB594F4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D46473-97E6-9B4F-A867-3ACC897B6FF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52685B-18A0-5C46-A74F-F943027290EA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DD5FA1C-95AE-994D-A766-A5A90D032E7E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10F1F8-418D-674C-A71F-09BA9304162B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7FCD2F5-E6F3-4145-874C-BE018CA6694B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0F866A2-5C48-AE4F-8DBE-FC4B77F663B8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4E5D5E0-5A81-1945-8D2C-66202019B7AE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8460B8-E77F-874B-8243-A0506285009F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7B701D-08AE-1347-AE27-5B9F0F05F879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26B0B7-40F0-3B46-B5C1-150D25A2A414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80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6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772B6A0-DF9E-EF41-A74D-34968CC05D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5865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2D530CE-C813-CA4D-BB49-D69CFBD11A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83295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B7C9BB2-E7BC-494B-A226-71505A2829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80BE45-07DA-0748-88CB-9FACC0E80B66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F14C998-50E3-A148-B5B9-3E908BA7F1E6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75C7ACD-1514-9946-BD1C-585EC5C6CBB0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6D284D5-E7AB-E143-B5BD-8A6BA42CBFB5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EE32F-6687-974A-8B9C-05B9C8C83DEB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9B3998-5EB2-F046-BB43-EAAB354ADDB2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0561D14-4591-C245-98C9-4A5D421F83C4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D94F7EA-B486-3C4A-AA53-6CC44A2DFCA3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810F25-367F-9241-AFCA-D801FBD8F705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3E83EC2-30BA-5F42-BB0C-4A85A2F11D94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B8C4762-47FA-CF4D-B4E5-14A17BC753A9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1315EBA-0C07-E546-BD51-A9F1C4F4137E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18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PX_logo.png">
            <a:extLst>
              <a:ext uri="{FF2B5EF4-FFF2-40B4-BE49-F238E27FC236}">
                <a16:creationId xmlns:a16="http://schemas.microsoft.com/office/drawing/2014/main" id="{8C01F3E0-E54E-B84E-BD11-6FF03E3590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1200" y="6258688"/>
            <a:ext cx="732368" cy="35145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E8360-FBCC-A440-A865-E4445DEA6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8432" y="5833999"/>
            <a:ext cx="10993117" cy="366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BCE8DC7-EB55-FC47-B510-72071E5A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68" y="516467"/>
            <a:ext cx="10993117" cy="929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7804-8C49-9C4C-A687-8D9E7738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79" y="1600202"/>
            <a:ext cx="10993119" cy="4121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729D0-77D9-DC41-ADDF-9AD122A4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8432" y="6276330"/>
            <a:ext cx="482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AB6AAF9-FF6F-B14C-B41D-BC115B181882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CONFIDENTIAL: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84675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02" r:id="rId3"/>
    <p:sldLayoutId id="2147483718" r:id="rId4"/>
    <p:sldLayoutId id="2147483707" r:id="rId5"/>
    <p:sldLayoutId id="2147483719" r:id="rId6"/>
    <p:sldLayoutId id="2147483717" r:id="rId7"/>
    <p:sldLayoutId id="2147483706" r:id="rId8"/>
    <p:sldLayoutId id="2147483704" r:id="rId9"/>
    <p:sldLayoutId id="2147483690" r:id="rId10"/>
    <p:sldLayoutId id="2147483714" r:id="rId11"/>
  </p:sldLayoutIdLst>
  <p:hf hdr="0" dt="0"/>
  <p:txStyles>
    <p:titleStyle>
      <a:lvl1pPr algn="l" defTabSz="457189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2250" indent="-222250" algn="l" defTabSz="457189" rtl="0" eaLnBrk="1" latinLnBrk="0" hangingPunct="1">
        <a:lnSpc>
          <a:spcPts val="2100"/>
        </a:lnSpc>
        <a:spcBef>
          <a:spcPts val="500"/>
        </a:spcBef>
        <a:buClr>
          <a:schemeClr val="accent1"/>
        </a:buClr>
        <a:buSzPct val="100000"/>
        <a:buFontTx/>
        <a:buBlip>
          <a:blip r:embed="rId14"/>
        </a:buBlip>
        <a:tabLst/>
        <a:defRPr sz="1800" b="1" kern="1200">
          <a:solidFill>
            <a:schemeClr val="accent1"/>
          </a:solidFill>
          <a:latin typeface="Arial"/>
          <a:ea typeface="+mn-ea"/>
          <a:cs typeface="Arial"/>
        </a:defRPr>
      </a:lvl1pPr>
      <a:lvl2pPr marL="444500" indent="-185738" algn="l" defTabSz="457189" rtl="0" eaLnBrk="1" latinLnBrk="0" hangingPunct="1">
        <a:lnSpc>
          <a:spcPts val="2100"/>
        </a:lnSpc>
        <a:spcBef>
          <a:spcPts val="500"/>
        </a:spcBef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2300" indent="-147638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801688" indent="-179388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979488" indent="-177800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49" userDrawn="1">
          <p15:clr>
            <a:srgbClr val="F26B43"/>
          </p15:clr>
        </p15:guide>
        <p15:guide id="2" pos="365" userDrawn="1">
          <p15:clr>
            <a:srgbClr val="F26B43"/>
          </p15:clr>
        </p15:guide>
        <p15:guide id="3" orient="horz" pos="1003" userDrawn="1">
          <p15:clr>
            <a:srgbClr val="F26B43"/>
          </p15:clr>
        </p15:guide>
        <p15:guide id="4" pos="7300" userDrawn="1">
          <p15:clr>
            <a:srgbClr val="F26B43"/>
          </p15:clr>
        </p15:guide>
        <p15:guide id="5" orient="horz" pos="3609" userDrawn="1">
          <p15:clr>
            <a:srgbClr val="F26B43"/>
          </p15:clr>
        </p15:guide>
        <p15:guide id="6" orient="horz" pos="320" userDrawn="1">
          <p15:clr>
            <a:srgbClr val="F26B43"/>
          </p15:clr>
        </p15:guide>
        <p15:guide id="7" orient="horz" pos="91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RPX">
  <a:themeElements>
    <a:clrScheme name="RPX 11">
      <a:dk1>
        <a:srgbClr val="515151"/>
      </a:dk1>
      <a:lt1>
        <a:srgbClr val="FFFFFF"/>
      </a:lt1>
      <a:dk2>
        <a:srgbClr val="BABCC0"/>
      </a:dk2>
      <a:lt2>
        <a:srgbClr val="7F7F7F"/>
      </a:lt2>
      <a:accent1>
        <a:srgbClr val="00A0DE"/>
      </a:accent1>
      <a:accent2>
        <a:srgbClr val="19449C"/>
      </a:accent2>
      <a:accent3>
        <a:srgbClr val="0077BF"/>
      </a:accent3>
      <a:accent4>
        <a:srgbClr val="F68A1D"/>
      </a:accent4>
      <a:accent5>
        <a:srgbClr val="9A488A"/>
      </a:accent5>
      <a:accent6>
        <a:srgbClr val="3DB99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PX_TEMPLATE_WIDE" id="{AB2E7CF4-5421-476F-BB5D-DDE95181358E}" vid="{888D068B-8FA7-4B2D-A786-E9AF928FA7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RPX_TEMPLATE_WIDE</Template>
  <TotalTime>7562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System Font Regular</vt:lpstr>
      <vt:lpstr>Wingdings</vt:lpstr>
      <vt:lpstr>RPX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Miller</dc:creator>
  <cp:lastModifiedBy>Jason Miller</cp:lastModifiedBy>
  <cp:revision>1</cp:revision>
  <dcterms:created xsi:type="dcterms:W3CDTF">2021-02-05T18:31:30Z</dcterms:created>
  <dcterms:modified xsi:type="dcterms:W3CDTF">2021-02-11T00:33:30Z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2299504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S8.2.2</vt:lpwstr>
  </property>
</Properties>
</file>