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CE1C2-8C5A-4306-B2AF-5A7C6B8FA72F}" v="2" dt="2024-07-23T07:36:47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Mims" userId="6022d9f0757142ac" providerId="LiveId" clId="{122CE1C2-8C5A-4306-B2AF-5A7C6B8FA72F}"/>
    <pc:docChg chg="modSld">
      <pc:chgData name="Justin Mims" userId="6022d9f0757142ac" providerId="LiveId" clId="{122CE1C2-8C5A-4306-B2AF-5A7C6B8FA72F}" dt="2024-07-23T07:36:47.871" v="1" actId="931"/>
      <pc:docMkLst>
        <pc:docMk/>
      </pc:docMkLst>
      <pc:sldChg chg="addSp delSp modSp">
        <pc:chgData name="Justin Mims" userId="6022d9f0757142ac" providerId="LiveId" clId="{122CE1C2-8C5A-4306-B2AF-5A7C6B8FA72F}" dt="2024-07-23T07:36:47.871" v="1" actId="931"/>
        <pc:sldMkLst>
          <pc:docMk/>
          <pc:sldMk cId="2606264583" sldId="258"/>
        </pc:sldMkLst>
        <pc:spChg chg="del">
          <ac:chgData name="Justin Mims" userId="6022d9f0757142ac" providerId="LiveId" clId="{122CE1C2-8C5A-4306-B2AF-5A7C6B8FA72F}" dt="2024-07-23T07:36:17.822" v="0" actId="931"/>
          <ac:spMkLst>
            <pc:docMk/>
            <pc:sldMk cId="2606264583" sldId="258"/>
            <ac:spMk id="3" creationId="{1D00CF03-7F67-6424-CDB2-A08ABAEA7A37}"/>
          </ac:spMkLst>
        </pc:spChg>
        <pc:spChg chg="add mod">
          <ac:chgData name="Justin Mims" userId="6022d9f0757142ac" providerId="LiveId" clId="{122CE1C2-8C5A-4306-B2AF-5A7C6B8FA72F}" dt="2024-07-23T07:36:47.871" v="1" actId="931"/>
          <ac:spMkLst>
            <pc:docMk/>
            <pc:sldMk cId="2606264583" sldId="258"/>
            <ac:spMk id="9" creationId="{6721E8F8-104D-3DD4-4778-1A1668D4B42F}"/>
          </ac:spMkLst>
        </pc:spChg>
        <pc:picChg chg="add mod">
          <ac:chgData name="Justin Mims" userId="6022d9f0757142ac" providerId="LiveId" clId="{122CE1C2-8C5A-4306-B2AF-5A7C6B8FA72F}" dt="2024-07-23T07:36:17.822" v="0" actId="931"/>
          <ac:picMkLst>
            <pc:docMk/>
            <pc:sldMk cId="2606264583" sldId="258"/>
            <ac:picMk id="6" creationId="{473ECDE1-EDA4-98F4-F208-216390161F08}"/>
          </ac:picMkLst>
        </pc:picChg>
        <pc:picChg chg="add mod">
          <ac:chgData name="Justin Mims" userId="6022d9f0757142ac" providerId="LiveId" clId="{122CE1C2-8C5A-4306-B2AF-5A7C6B8FA72F}" dt="2024-07-23T07:36:47.871" v="1" actId="931"/>
          <ac:picMkLst>
            <pc:docMk/>
            <pc:sldMk cId="2606264583" sldId="258"/>
            <ac:picMk id="8" creationId="{6B0A82CC-79E4-BF1D-188F-E9259D1096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C3D5-B9D9-C88E-1DF0-70C4AA6B5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0867F-EEE1-16DA-3209-E8B55994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E0A75-CED4-FBE3-5FCB-8F0EE82C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A959-8B7E-1DFB-668F-58968D6E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29356-B5AD-2552-59E8-1EE1BB31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E87B-BAB7-3A1A-0502-C3A22864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E0FB9-F29F-06FA-AE54-EB0500F8F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E2BF-70C5-190F-F57E-635D57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FF99-AB33-5673-CD3C-9E93C3E7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1C47-876D-EAE4-1A24-485E5232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BD57B-99A4-45B1-2CB2-BB4D87F64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8C33B-8237-5556-FD2D-02C2E5AEB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14D7-2493-2BB4-D2D7-E83A0AF5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61F4-5A76-F4DD-6A5F-D59B84CC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822B8-2500-10E9-A9A1-0630C34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83EE-7423-DAAC-3932-398F8A02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164E-DD5E-59B7-F1AA-D76E5EB6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DFFD-8B62-C945-EB65-191DFFC0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71D2-18FC-320A-DD49-B0C70A2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C05F-333C-83B9-12E6-865CA9DD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3F52-E346-B6DD-B146-BDCD28AF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6071-2787-E362-C261-7990DA6D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B217-990B-C262-11A9-745C67F8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6F8E-450C-E862-02C4-C3E774E0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D338-5836-4D66-C499-476A179A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3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397A-13A7-E0C3-EB6B-D99C1DE0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7017-7546-2F5E-716C-7C42F20DB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40051-49FB-CB96-B5B3-91E2E711D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FFD2-7B08-FB3C-F76C-E0A2C7DE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9560C-5057-F942-A8ED-592A97C0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D532D-133E-1A70-D4CA-DB4704C7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0F99-47AA-A2BF-CC70-C3330AAC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9E99-3DD7-8915-FF57-902DEF29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4489D-BB4A-19C5-CA5B-175C7EAF4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80D01-A35E-5428-F19B-54CEB3C4A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71B6A-840C-0662-4F57-1960E5E20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4D42-C70B-8F47-8B40-5B9D6F48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D36DD-E291-DE63-D551-F9C0A8D4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A4818-37FA-0842-BB69-805EFFAE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1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F9E6-2C3F-7988-7377-3166376A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B8E5D-78F7-9484-2415-CE1A3C9B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0EEAC-78A4-1755-2090-1C71CC1B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49E25-D5D2-F4A5-4BF1-2777CB5B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D01AF-EB98-8FBD-F747-0EAF4346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33A88-E9A4-C052-9C49-27101E1E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8B77-00F9-AACA-ADE1-61E7E2EA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F2D8-2166-814B-3B4A-C73304BB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3E56-894D-298F-E061-78D0539F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548F1-1EA1-B4B5-33F4-3BDB91A5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04A28-11AB-2C83-3C03-2DB1CC7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2A95C-9B98-2CE5-CBF6-82298E1C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B602-B35B-A556-F8A9-06F19438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CBB7-8EF8-C3FD-1018-00E5E961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5EEBD-8761-2463-A12F-D16C3C2A2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6A08B-E025-C878-0E05-532E62BBB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58CBB-FF9C-4A9E-4279-625179C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32C4-BD2D-3C84-84EA-A7B6D203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041C0-7746-E367-38BB-9B90257E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6A67C-89A2-E7BD-52EF-F6E20EEF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D4DE-1920-DF51-B8F2-385EFE3B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FEB3-1494-BD5B-AA88-FA46B3079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CCC5DE-0D6B-48D5-9EDA-5F13302E762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C458-FD0F-F88E-338F-567BA9C1E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A507-8DB0-EDD9-C30C-B8F9815E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FD35C-30EB-4112-9A67-1B38F5C4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71061&amp;picture=tic-tac-toe-style-backgroun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computersciencewiki.org/index.php/Human_Computer_Interactio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A48C-E5FC-B5D0-C1EA-A153FCEF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F55B6-DDEB-A773-4F29-8AB9A50B0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0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974273-1238-C7EA-9E02-B44D5ABE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76" y="802955"/>
            <a:ext cx="5732720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Smarter than a computer !!!</a:t>
            </a:r>
          </a:p>
        </p:txBody>
      </p:sp>
      <p:pic>
        <p:nvPicPr>
          <p:cNvPr id="6" name="Picture Placeholder 5" descr="A game with a red x and black circles&#10;&#10;Description automatically generated">
            <a:extLst>
              <a:ext uri="{FF2B5EF4-FFF2-40B4-BE49-F238E27FC236}">
                <a16:creationId xmlns:a16="http://schemas.microsoft.com/office/drawing/2014/main" id="{473ECDE1-EDA4-98F4-F208-216390161F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520" b="10520"/>
          <a:stretch>
            <a:fillRect/>
          </a:stretch>
        </p:blipFill>
        <p:spPr>
          <a:xfrm>
            <a:off x="6422169" y="268595"/>
            <a:ext cx="2182739" cy="17234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6A43E-81A8-1D9C-DE06-709E91EE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64" y="2493061"/>
            <a:ext cx="5137416" cy="4264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Put your skills to the and see if you can beat the computer. Unless you a scared to put your skills to the test 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B0A82CC-79E4-BF1D-188F-E9259D109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33727" y="3863170"/>
            <a:ext cx="1996361" cy="1996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1E8F8-104D-3DD4-4778-1A1668D4B42F}"/>
              </a:ext>
            </a:extLst>
          </p:cNvPr>
          <p:cNvSpPr txBox="1"/>
          <p:nvPr/>
        </p:nvSpPr>
        <p:spPr>
          <a:xfrm>
            <a:off x="9602830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computersciencewiki.org/index.php/Human_Computer_Inter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6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Smarter than a computer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Mims</dc:creator>
  <cp:lastModifiedBy>Justin Mims</cp:lastModifiedBy>
  <cp:revision>1</cp:revision>
  <dcterms:created xsi:type="dcterms:W3CDTF">2024-07-23T07:33:16Z</dcterms:created>
  <dcterms:modified xsi:type="dcterms:W3CDTF">2024-07-23T07:37:52Z</dcterms:modified>
</cp:coreProperties>
</file>