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6F1F-8F24-47FB-93EA-3190CB9A51C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5FB5-A33E-424C-AA02-7FF84C49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4933" y="971549"/>
            <a:ext cx="2342147" cy="3224463"/>
          </a:xfrm>
          <a:prstGeom prst="rect">
            <a:avLst/>
          </a:prstGeom>
          <a:solidFill>
            <a:srgbClr val="AFC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Axon.ivy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8550" y="971549"/>
            <a:ext cx="2447924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>
                <a:solidFill>
                  <a:schemeClr val="tx1"/>
                </a:solidFill>
              </a:rPr>
              <a:t>Web Application</a:t>
            </a:r>
            <a:r>
              <a:rPr lang="de-CH"/>
              <a:t> </a:t>
            </a:r>
            <a:r>
              <a:rPr lang="de-CH" dirty="0">
                <a:solidFill>
                  <a:schemeClr val="tx1"/>
                </a:solidFill>
              </a:rPr>
              <a:t>Firewall (WAF)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8549" y="2948237"/>
            <a:ext cx="2447925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Identity and Access Management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 (IAM)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9574" y="971549"/>
            <a:ext cx="1352551" cy="1247775"/>
            <a:chOff x="180974" y="2638424"/>
            <a:chExt cx="1352551" cy="1436271"/>
          </a:xfrm>
        </p:grpSpPr>
        <p:sp>
          <p:nvSpPr>
            <p:cNvPr id="7" name="Rectangle 6"/>
            <p:cNvSpPr/>
            <p:nvPr/>
          </p:nvSpPr>
          <p:spPr>
            <a:xfrm>
              <a:off x="180974" y="3762375"/>
              <a:ext cx="1352551" cy="312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Browser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74" y="2638424"/>
              <a:ext cx="1352551" cy="11239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Web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638549" y="4891837"/>
            <a:ext cx="2447925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Microsoft Active Directory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(AD)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/>
          <p:cNvCxnSpPr>
            <a:stCxn id="4" idx="2"/>
            <a:endCxn id="10" idx="3"/>
          </p:cNvCxnSpPr>
          <p:nvPr/>
        </p:nvCxnSpPr>
        <p:spPr>
          <a:xfrm rot="5400000">
            <a:off x="6861385" y="3421102"/>
            <a:ext cx="1319713" cy="2869533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4862512" y="4196012"/>
            <a:ext cx="0" cy="6958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6" idx="0"/>
          </p:cNvCxnSpPr>
          <p:nvPr/>
        </p:nvCxnSpPr>
        <p:spPr>
          <a:xfrm>
            <a:off x="4862512" y="2219324"/>
            <a:ext cx="0" cy="72891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" idx="1"/>
          </p:cNvCxnSpPr>
          <p:nvPr/>
        </p:nvCxnSpPr>
        <p:spPr>
          <a:xfrm>
            <a:off x="1762125" y="1595436"/>
            <a:ext cx="1876425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6086474" y="1595436"/>
            <a:ext cx="169845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3015" y="15954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userName=...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030" y="122610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JSessionId=...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83372" y="1275105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WAF_SESSION=...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48" y="1713628"/>
            <a:ext cx="493714" cy="4937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7" y="2672770"/>
            <a:ext cx="1045996" cy="104599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  <a:stCxn id="34" idx="3"/>
          </p:cNvCxnSpPr>
          <p:nvPr/>
        </p:nvCxnSpPr>
        <p:spPr>
          <a:xfrm flipV="1">
            <a:off x="1603173" y="2290502"/>
            <a:ext cx="1566537" cy="9052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3" y="3618463"/>
            <a:ext cx="493714" cy="4937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74" y="1915768"/>
            <a:ext cx="487791" cy="4877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05" y="5631427"/>
            <a:ext cx="487791" cy="48779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511" y="3718766"/>
            <a:ext cx="43344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Weiss</dc:creator>
  <cp:lastModifiedBy>Reto Weiss</cp:lastModifiedBy>
  <cp:revision>7</cp:revision>
  <dcterms:created xsi:type="dcterms:W3CDTF">2017-04-05T10:18:19Z</dcterms:created>
  <dcterms:modified xsi:type="dcterms:W3CDTF">2017-04-05T11:49:15Z</dcterms:modified>
</cp:coreProperties>
</file>