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D75A-13D1-4D6A-B40B-B9DA8826506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5615-DB6F-4838-85B2-C7F2627A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4933" y="971549"/>
            <a:ext cx="2447924" cy="1247775"/>
          </a:xfrm>
          <a:prstGeom prst="rect">
            <a:avLst/>
          </a:prstGeom>
          <a:solidFill>
            <a:srgbClr val="AFCA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Axon.ivy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8550" y="2463326"/>
            <a:ext cx="2447924" cy="1247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Web Front-End Server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9574" y="2463326"/>
            <a:ext cx="1352551" cy="1247775"/>
            <a:chOff x="180974" y="2638424"/>
            <a:chExt cx="1352551" cy="1436271"/>
          </a:xfrm>
        </p:grpSpPr>
        <p:sp>
          <p:nvSpPr>
            <p:cNvPr id="8" name="Rectangle 7"/>
            <p:cNvSpPr/>
            <p:nvPr/>
          </p:nvSpPr>
          <p:spPr>
            <a:xfrm>
              <a:off x="180974" y="3762375"/>
              <a:ext cx="1352551" cy="312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Browser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974" y="2638424"/>
              <a:ext cx="1352551" cy="11239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Web Application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1762125" y="3087213"/>
            <a:ext cx="1876425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6086474" y="3087213"/>
            <a:ext cx="169845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511" y="1728887"/>
            <a:ext cx="433448" cy="4382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784933" y="2495549"/>
            <a:ext cx="2447924" cy="1247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Web Server 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84933" y="4019549"/>
            <a:ext cx="2447924" cy="1247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Web Server 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cxnSpLocks/>
            <a:endCxn id="4" idx="1"/>
          </p:cNvCxnSpPr>
          <p:nvPr/>
        </p:nvCxnSpPr>
        <p:spPr>
          <a:xfrm flipV="1">
            <a:off x="6086474" y="1595437"/>
            <a:ext cx="1698459" cy="1489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5" idx="3"/>
            <a:endCxn id="24" idx="1"/>
          </p:cNvCxnSpPr>
          <p:nvPr/>
        </p:nvCxnSpPr>
        <p:spPr>
          <a:xfrm>
            <a:off x="6086474" y="3087214"/>
            <a:ext cx="1698459" cy="1556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Reto Weiss</dc:creator>
  <cp:lastModifiedBy>Reto Weiss</cp:lastModifiedBy>
  <cp:revision>4</cp:revision>
  <dcterms:created xsi:type="dcterms:W3CDTF">2017-04-05T12:16:35Z</dcterms:created>
  <dcterms:modified xsi:type="dcterms:W3CDTF">2017-04-05T13:48:43Z</dcterms:modified>
</cp:coreProperties>
</file>