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00FF"/>
    <a:srgbClr val="FF6600"/>
    <a:srgbClr val="CC9900"/>
    <a:srgbClr val="FFCCFF"/>
    <a:srgbClr val="AFC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07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7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2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7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8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6F1F-8F24-47FB-93EA-3190CB9A51C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D5FB5-A33E-424C-AA02-7FF84C4979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2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4">
            <a:extLst>
              <a:ext uri="{FF2B5EF4-FFF2-40B4-BE49-F238E27FC236}">
                <a16:creationId xmlns:a16="http://schemas.microsoft.com/office/drawing/2014/main" id="{AD80525E-F9DB-493B-90B9-D8E38B6D518A}"/>
              </a:ext>
            </a:extLst>
          </p:cNvPr>
          <p:cNvSpPr/>
          <p:nvPr/>
        </p:nvSpPr>
        <p:spPr>
          <a:xfrm>
            <a:off x="10003988" y="590551"/>
            <a:ext cx="1808195" cy="3517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Optional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572C7DEC-A152-4FE2-8786-F2DDD3BE1176}"/>
              </a:ext>
            </a:extLst>
          </p:cNvPr>
          <p:cNvSpPr/>
          <p:nvPr/>
        </p:nvSpPr>
        <p:spPr>
          <a:xfrm>
            <a:off x="3459130" y="590550"/>
            <a:ext cx="1808195" cy="4600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Optional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03460" y="1452768"/>
            <a:ext cx="2831015" cy="4819877"/>
          </a:xfrm>
          <a:prstGeom prst="rect">
            <a:avLst/>
          </a:prstGeom>
          <a:solidFill>
            <a:srgbClr val="AFCA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Axon.ivy 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9574" y="971549"/>
            <a:ext cx="1352551" cy="1247775"/>
            <a:chOff x="180974" y="2638424"/>
            <a:chExt cx="1352551" cy="1436271"/>
          </a:xfrm>
        </p:grpSpPr>
        <p:sp>
          <p:nvSpPr>
            <p:cNvPr id="7" name="Rectangle 6"/>
            <p:cNvSpPr/>
            <p:nvPr/>
          </p:nvSpPr>
          <p:spPr>
            <a:xfrm>
              <a:off x="180974" y="3762375"/>
              <a:ext cx="1352551" cy="312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Browser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974" y="2638424"/>
              <a:ext cx="1352551" cy="11239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 Web Application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cxnSpLocks/>
            <a:endCxn id="5" idx="1"/>
          </p:cNvCxnSpPr>
          <p:nvPr/>
        </p:nvCxnSpPr>
        <p:spPr>
          <a:xfrm>
            <a:off x="1762125" y="1595436"/>
            <a:ext cx="1876425" cy="1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8">
            <a:extLst>
              <a:ext uri="{FF2B5EF4-FFF2-40B4-BE49-F238E27FC236}">
                <a16:creationId xmlns:a16="http://schemas.microsoft.com/office/drawing/2014/main" id="{38AA8C50-9D5C-42B6-9503-CEE54167997D}"/>
              </a:ext>
            </a:extLst>
          </p:cNvPr>
          <p:cNvGrpSpPr/>
          <p:nvPr/>
        </p:nvGrpSpPr>
        <p:grpSpPr>
          <a:xfrm>
            <a:off x="426026" y="2860221"/>
            <a:ext cx="1352551" cy="1247775"/>
            <a:chOff x="180974" y="2638424"/>
            <a:chExt cx="1352551" cy="1436271"/>
          </a:xfrm>
        </p:grpSpPr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AAB1BC12-4D3C-4552-AE6D-A53D414F7CEA}"/>
                </a:ext>
              </a:extLst>
            </p:cNvPr>
            <p:cNvSpPr/>
            <p:nvPr/>
          </p:nvSpPr>
          <p:spPr>
            <a:xfrm>
              <a:off x="180974" y="3762375"/>
              <a:ext cx="1352551" cy="312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Browser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54F4F960-1DB7-4B01-9CEF-EF7B3ABB049B}"/>
                </a:ext>
              </a:extLst>
            </p:cNvPr>
            <p:cNvSpPr/>
            <p:nvPr/>
          </p:nvSpPr>
          <p:spPr>
            <a:xfrm>
              <a:off x="180974" y="2638424"/>
              <a:ext cx="1352551" cy="11239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 JSF Web Application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DBC7190-0F6D-463C-8385-9424AE0FF95B}"/>
              </a:ext>
            </a:extLst>
          </p:cNvPr>
          <p:cNvGrpSpPr/>
          <p:nvPr/>
        </p:nvGrpSpPr>
        <p:grpSpPr>
          <a:xfrm>
            <a:off x="405931" y="5024869"/>
            <a:ext cx="1352552" cy="1247776"/>
            <a:chOff x="408119" y="4777963"/>
            <a:chExt cx="1352552" cy="1247776"/>
          </a:xfrm>
        </p:grpSpPr>
        <p:grpSp>
          <p:nvGrpSpPr>
            <p:cNvPr id="30" name="Group 8">
              <a:extLst>
                <a:ext uri="{FF2B5EF4-FFF2-40B4-BE49-F238E27FC236}">
                  <a16:creationId xmlns:a16="http://schemas.microsoft.com/office/drawing/2014/main" id="{9F93A060-E285-4F57-8517-F7750CE4550C}"/>
                </a:ext>
              </a:extLst>
            </p:cNvPr>
            <p:cNvGrpSpPr/>
            <p:nvPr/>
          </p:nvGrpSpPr>
          <p:grpSpPr>
            <a:xfrm>
              <a:off x="408120" y="4777963"/>
              <a:ext cx="1352551" cy="1247776"/>
              <a:chOff x="180974" y="2638423"/>
              <a:chExt cx="1352551" cy="1436272"/>
            </a:xfrm>
          </p:grpSpPr>
          <p:sp>
            <p:nvSpPr>
              <p:cNvPr id="31" name="Rectangle 6">
                <a:extLst>
                  <a:ext uri="{FF2B5EF4-FFF2-40B4-BE49-F238E27FC236}">
                    <a16:creationId xmlns:a16="http://schemas.microsoft.com/office/drawing/2014/main" id="{9DBA5FDC-123B-426D-A190-31042FA07A53}"/>
                  </a:ext>
                </a:extLst>
              </p:cNvPr>
              <p:cNvSpPr/>
              <p:nvPr/>
            </p:nvSpPr>
            <p:spPr>
              <a:xfrm>
                <a:off x="180974" y="3762375"/>
                <a:ext cx="1352551" cy="3123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Browser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7">
                <a:extLst>
                  <a:ext uri="{FF2B5EF4-FFF2-40B4-BE49-F238E27FC236}">
                    <a16:creationId xmlns:a16="http://schemas.microsoft.com/office/drawing/2014/main" id="{2C091245-CAD7-486B-918C-186A90AAE6AA}"/>
                  </a:ext>
                </a:extLst>
              </p:cNvPr>
              <p:cNvSpPr/>
              <p:nvPr/>
            </p:nvSpPr>
            <p:spPr>
              <a:xfrm>
                <a:off x="180974" y="2638423"/>
                <a:ext cx="1352551" cy="8262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 RIA Application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Rectangle 6">
              <a:extLst>
                <a:ext uri="{FF2B5EF4-FFF2-40B4-BE49-F238E27FC236}">
                  <a16:creationId xmlns:a16="http://schemas.microsoft.com/office/drawing/2014/main" id="{D2BC4463-3663-40C1-A3B8-5FA48595AFBB}"/>
                </a:ext>
              </a:extLst>
            </p:cNvPr>
            <p:cNvSpPr/>
            <p:nvPr/>
          </p:nvSpPr>
          <p:spPr>
            <a:xfrm>
              <a:off x="408119" y="5495762"/>
              <a:ext cx="1352551" cy="2586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ULC 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823A534-3EA5-4C2F-943B-D63600761F43}"/>
              </a:ext>
            </a:extLst>
          </p:cNvPr>
          <p:cNvGrpSpPr/>
          <p:nvPr/>
        </p:nvGrpSpPr>
        <p:grpSpPr>
          <a:xfrm>
            <a:off x="3638550" y="971549"/>
            <a:ext cx="1476376" cy="1502414"/>
            <a:chOff x="3638550" y="971549"/>
            <a:chExt cx="1476376" cy="1502414"/>
          </a:xfrm>
        </p:grpSpPr>
        <p:sp>
          <p:nvSpPr>
            <p:cNvPr id="5" name="Rectangle 4"/>
            <p:cNvSpPr/>
            <p:nvPr/>
          </p:nvSpPr>
          <p:spPr>
            <a:xfrm>
              <a:off x="3638550" y="971549"/>
              <a:ext cx="1476376" cy="1247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Microsoft Internet Information Server IIS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F7C122BF-0A07-4C77-9116-4684F3288C42}"/>
                </a:ext>
              </a:extLst>
            </p:cNvPr>
            <p:cNvSpPr/>
            <p:nvPr/>
          </p:nvSpPr>
          <p:spPr>
            <a:xfrm>
              <a:off x="3638550" y="2215317"/>
              <a:ext cx="1476376" cy="2586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 err="1">
                  <a:solidFill>
                    <a:schemeClr val="tx1"/>
                  </a:solidFill>
                </a:rPr>
                <a:t>isapi_redirect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79026C9A-71DF-4718-801F-194CDCF7B7A8}"/>
              </a:ext>
            </a:extLst>
          </p:cNvPr>
          <p:cNvGrpSpPr/>
          <p:nvPr/>
        </p:nvGrpSpPr>
        <p:grpSpPr>
          <a:xfrm>
            <a:off x="3638550" y="2605582"/>
            <a:ext cx="1476376" cy="1247775"/>
            <a:chOff x="3638550" y="971549"/>
            <a:chExt cx="1476376" cy="1247775"/>
          </a:xfrm>
        </p:grpSpPr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749312E7-E9F5-425F-9C18-2EFB0367BE7E}"/>
                </a:ext>
              </a:extLst>
            </p:cNvPr>
            <p:cNvSpPr/>
            <p:nvPr/>
          </p:nvSpPr>
          <p:spPr>
            <a:xfrm>
              <a:off x="3638550" y="971549"/>
              <a:ext cx="1476376" cy="9891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Apache </a:t>
              </a:r>
            </a:p>
            <a:p>
              <a:pPr algn="ctr"/>
              <a:r>
                <a:rPr lang="de-CH" dirty="0">
                  <a:solidFill>
                    <a:schemeClr val="tx1"/>
                  </a:solidFill>
                </a:rPr>
                <a:t>Web Server </a:t>
              </a:r>
              <a:r>
                <a:rPr lang="de-CH" dirty="0" err="1">
                  <a:solidFill>
                    <a:schemeClr val="tx1"/>
                  </a:solidFill>
                </a:rPr>
                <a:t>httpd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71B0C603-9934-4509-B942-DD544D6BD68F}"/>
                </a:ext>
              </a:extLst>
            </p:cNvPr>
            <p:cNvSpPr/>
            <p:nvPr/>
          </p:nvSpPr>
          <p:spPr>
            <a:xfrm>
              <a:off x="3638550" y="1960678"/>
              <a:ext cx="1476376" cy="2586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 err="1">
                  <a:solidFill>
                    <a:schemeClr val="tx1"/>
                  </a:solidFill>
                </a:rPr>
                <a:t>isapi_redirect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Rectangle 4">
            <a:extLst>
              <a:ext uri="{FF2B5EF4-FFF2-40B4-BE49-F238E27FC236}">
                <a16:creationId xmlns:a16="http://schemas.microsoft.com/office/drawing/2014/main" id="{41803C2F-BE14-48D9-AE55-7B0A66E7D711}"/>
              </a:ext>
            </a:extLst>
          </p:cNvPr>
          <p:cNvSpPr/>
          <p:nvPr/>
        </p:nvSpPr>
        <p:spPr>
          <a:xfrm>
            <a:off x="3638550" y="3976937"/>
            <a:ext cx="1476376" cy="6254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NGINX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Reverse Proxy 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1F0F42D9-EF96-4D69-A2AC-4BC31F2BD363}"/>
              </a:ext>
            </a:extLst>
          </p:cNvPr>
          <p:cNvSpPr/>
          <p:nvPr/>
        </p:nvSpPr>
        <p:spPr>
          <a:xfrm>
            <a:off x="3638550" y="4696333"/>
            <a:ext cx="1476376" cy="3873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WAF / IAM 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50B4F12-A8BA-4C6C-B64B-42E51F8463D1}"/>
              </a:ext>
            </a:extLst>
          </p:cNvPr>
          <p:cNvSpPr txBox="1"/>
          <p:nvPr/>
        </p:nvSpPr>
        <p:spPr>
          <a:xfrm>
            <a:off x="1787524" y="1278906"/>
            <a:ext cx="146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/ HTTPS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69589B2F-1E3C-4BD6-AA22-E3C75F2FE618}"/>
              </a:ext>
            </a:extLst>
          </p:cNvPr>
          <p:cNvSpPr/>
          <p:nvPr/>
        </p:nvSpPr>
        <p:spPr>
          <a:xfrm>
            <a:off x="6303457" y="5502401"/>
            <a:ext cx="2678618" cy="7702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Tomcat</a:t>
            </a:r>
            <a:endParaRPr lang="de-CH" dirty="0">
              <a:solidFill>
                <a:schemeClr val="tx1"/>
              </a:solidFill>
            </a:endParaRPr>
          </a:p>
          <a:p>
            <a:pPr algn="ctr"/>
            <a:r>
              <a:rPr lang="de-CH" dirty="0">
                <a:solidFill>
                  <a:schemeClr val="tx1"/>
                </a:solidFill>
              </a:rPr>
              <a:t>Servlet Container</a:t>
            </a: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97F2E1A9-958A-41DF-990F-2654C2C40C1C}"/>
              </a:ext>
            </a:extLst>
          </p:cNvPr>
          <p:cNvSpPr/>
          <p:nvPr/>
        </p:nvSpPr>
        <p:spPr>
          <a:xfrm>
            <a:off x="6303458" y="5195886"/>
            <a:ext cx="1211767" cy="3075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JSF Servlet</a:t>
            </a:r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F229C70E-CAB2-42CE-B517-811A70F49E6F}"/>
              </a:ext>
            </a:extLst>
          </p:cNvPr>
          <p:cNvSpPr/>
          <p:nvPr/>
        </p:nvSpPr>
        <p:spPr>
          <a:xfrm>
            <a:off x="7696200" y="5192132"/>
            <a:ext cx="1285875" cy="309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ULC Servlet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88B3A52C-7B16-4FB5-B992-97560AB21F3E}"/>
              </a:ext>
            </a:extLst>
          </p:cNvPr>
          <p:cNvCxnSpPr>
            <a:cxnSpLocks/>
          </p:cNvCxnSpPr>
          <p:nvPr/>
        </p:nvCxnSpPr>
        <p:spPr>
          <a:xfrm>
            <a:off x="1778577" y="3486150"/>
            <a:ext cx="7264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5CC10703-BB1C-4FEB-B766-84B272C0D360}"/>
              </a:ext>
            </a:extLst>
          </p:cNvPr>
          <p:cNvCxnSpPr>
            <a:cxnSpLocks/>
          </p:cNvCxnSpPr>
          <p:nvPr/>
        </p:nvCxnSpPr>
        <p:spPr>
          <a:xfrm flipV="1">
            <a:off x="2505074" y="1595437"/>
            <a:ext cx="1" cy="4286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20">
            <a:extLst>
              <a:ext uri="{FF2B5EF4-FFF2-40B4-BE49-F238E27FC236}">
                <a16:creationId xmlns:a16="http://schemas.microsoft.com/office/drawing/2014/main" id="{21EE91E8-8984-43C5-BBDA-54712B6EF728}"/>
              </a:ext>
            </a:extLst>
          </p:cNvPr>
          <p:cNvCxnSpPr>
            <a:cxnSpLocks/>
          </p:cNvCxnSpPr>
          <p:nvPr/>
        </p:nvCxnSpPr>
        <p:spPr>
          <a:xfrm>
            <a:off x="2505075" y="3164680"/>
            <a:ext cx="1133475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20">
            <a:extLst>
              <a:ext uri="{FF2B5EF4-FFF2-40B4-BE49-F238E27FC236}">
                <a16:creationId xmlns:a16="http://schemas.microsoft.com/office/drawing/2014/main" id="{FAF169EE-BE69-4588-B6A2-5B58F3641670}"/>
              </a:ext>
            </a:extLst>
          </p:cNvPr>
          <p:cNvCxnSpPr>
            <a:cxnSpLocks/>
          </p:cNvCxnSpPr>
          <p:nvPr/>
        </p:nvCxnSpPr>
        <p:spPr>
          <a:xfrm>
            <a:off x="2505074" y="4292027"/>
            <a:ext cx="1133475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20">
            <a:extLst>
              <a:ext uri="{FF2B5EF4-FFF2-40B4-BE49-F238E27FC236}">
                <a16:creationId xmlns:a16="http://schemas.microsoft.com/office/drawing/2014/main" id="{F751B07E-0497-434F-AD30-D5AF6DE29FE0}"/>
              </a:ext>
            </a:extLst>
          </p:cNvPr>
          <p:cNvCxnSpPr>
            <a:cxnSpLocks/>
          </p:cNvCxnSpPr>
          <p:nvPr/>
        </p:nvCxnSpPr>
        <p:spPr>
          <a:xfrm>
            <a:off x="2505074" y="4890028"/>
            <a:ext cx="1133475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20">
            <a:extLst>
              <a:ext uri="{FF2B5EF4-FFF2-40B4-BE49-F238E27FC236}">
                <a16:creationId xmlns:a16="http://schemas.microsoft.com/office/drawing/2014/main" id="{36EA6955-67B7-408D-B659-13E81BAB48A8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>
            <a:off x="1758482" y="5871991"/>
            <a:ext cx="4544975" cy="15533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123A569A-67A2-42B9-AABD-0D4E7EAF0546}"/>
              </a:ext>
            </a:extLst>
          </p:cNvPr>
          <p:cNvCxnSpPr>
            <a:cxnSpLocks/>
          </p:cNvCxnSpPr>
          <p:nvPr/>
        </p:nvCxnSpPr>
        <p:spPr>
          <a:xfrm>
            <a:off x="5130259" y="1595436"/>
            <a:ext cx="737682" cy="0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670D94C-34E4-411F-96A4-C19499ACCCB3}"/>
              </a:ext>
            </a:extLst>
          </p:cNvPr>
          <p:cNvCxnSpPr>
            <a:cxnSpLocks/>
          </p:cNvCxnSpPr>
          <p:nvPr/>
        </p:nvCxnSpPr>
        <p:spPr>
          <a:xfrm>
            <a:off x="5867941" y="1595436"/>
            <a:ext cx="0" cy="406241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C24F3AFC-67D9-4CB6-9EA4-ED1C3E4739DA}"/>
              </a:ext>
            </a:extLst>
          </p:cNvPr>
          <p:cNvCxnSpPr>
            <a:cxnSpLocks/>
          </p:cNvCxnSpPr>
          <p:nvPr/>
        </p:nvCxnSpPr>
        <p:spPr>
          <a:xfrm>
            <a:off x="5867941" y="5657850"/>
            <a:ext cx="435516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DBF4AC64-C759-4C75-A863-9632C40D6152}"/>
              </a:ext>
            </a:extLst>
          </p:cNvPr>
          <p:cNvCxnSpPr>
            <a:cxnSpLocks/>
          </p:cNvCxnSpPr>
          <p:nvPr/>
        </p:nvCxnSpPr>
        <p:spPr>
          <a:xfrm>
            <a:off x="5130259" y="3164680"/>
            <a:ext cx="737682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E6BA8E47-661D-48B2-9499-E99C79BFA3DE}"/>
              </a:ext>
            </a:extLst>
          </p:cNvPr>
          <p:cNvSpPr txBox="1"/>
          <p:nvPr/>
        </p:nvSpPr>
        <p:spPr>
          <a:xfrm>
            <a:off x="5286099" y="1278906"/>
            <a:ext cx="7995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AJP 13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F4F6C55E-7661-403C-9831-149F8ED06BAD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114926" y="4890028"/>
            <a:ext cx="4620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6A51565-696F-44F1-96F2-1F079A56C76C}"/>
              </a:ext>
            </a:extLst>
          </p:cNvPr>
          <p:cNvCxnSpPr>
            <a:cxnSpLocks/>
          </p:cNvCxnSpPr>
          <p:nvPr/>
        </p:nvCxnSpPr>
        <p:spPr>
          <a:xfrm>
            <a:off x="5114926" y="4298976"/>
            <a:ext cx="4620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1D426C01-D146-4AA2-8FCE-8FCD017B4C59}"/>
              </a:ext>
            </a:extLst>
          </p:cNvPr>
          <p:cNvCxnSpPr>
            <a:cxnSpLocks/>
          </p:cNvCxnSpPr>
          <p:nvPr/>
        </p:nvCxnSpPr>
        <p:spPr>
          <a:xfrm>
            <a:off x="5576958" y="4298976"/>
            <a:ext cx="0" cy="1588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4">
            <a:extLst>
              <a:ext uri="{FF2B5EF4-FFF2-40B4-BE49-F238E27FC236}">
                <a16:creationId xmlns:a16="http://schemas.microsoft.com/office/drawing/2014/main" id="{5EEFB883-221B-4F04-AB85-67BEC46CB240}"/>
              </a:ext>
            </a:extLst>
          </p:cNvPr>
          <p:cNvSpPr/>
          <p:nvPr/>
        </p:nvSpPr>
        <p:spPr>
          <a:xfrm>
            <a:off x="10170610" y="971549"/>
            <a:ext cx="1476376" cy="944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Microsoft </a:t>
            </a:r>
            <a:r>
              <a:rPr lang="de-CH" dirty="0" err="1">
                <a:solidFill>
                  <a:schemeClr val="tx1"/>
                </a:solidFill>
              </a:rPr>
              <a:t>Active</a:t>
            </a:r>
            <a:r>
              <a:rPr lang="de-CH" dirty="0">
                <a:solidFill>
                  <a:schemeClr val="tx1"/>
                </a:solidFill>
              </a:rPr>
              <a:t> Directory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4">
            <a:extLst>
              <a:ext uri="{FF2B5EF4-FFF2-40B4-BE49-F238E27FC236}">
                <a16:creationId xmlns:a16="http://schemas.microsoft.com/office/drawing/2014/main" id="{4E619992-3572-413A-926C-461558E23F06}"/>
              </a:ext>
            </a:extLst>
          </p:cNvPr>
          <p:cNvSpPr/>
          <p:nvPr/>
        </p:nvSpPr>
        <p:spPr>
          <a:xfrm>
            <a:off x="10170610" y="2001812"/>
            <a:ext cx="1476376" cy="944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Novell </a:t>
            </a:r>
            <a:r>
              <a:rPr lang="de-CH" dirty="0" err="1">
                <a:solidFill>
                  <a:schemeClr val="tx1"/>
                </a:solidFill>
              </a:rPr>
              <a:t>eDirectory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4">
            <a:extLst>
              <a:ext uri="{FF2B5EF4-FFF2-40B4-BE49-F238E27FC236}">
                <a16:creationId xmlns:a16="http://schemas.microsoft.com/office/drawing/2014/main" id="{109AE8DA-8BC2-4FEC-9D64-B44D8FBE6423}"/>
              </a:ext>
            </a:extLst>
          </p:cNvPr>
          <p:cNvSpPr/>
          <p:nvPr/>
        </p:nvSpPr>
        <p:spPr>
          <a:xfrm>
            <a:off x="10169897" y="3013999"/>
            <a:ext cx="1476376" cy="944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External Systems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4">
            <a:extLst>
              <a:ext uri="{FF2B5EF4-FFF2-40B4-BE49-F238E27FC236}">
                <a16:creationId xmlns:a16="http://schemas.microsoft.com/office/drawing/2014/main" id="{DB4B37F0-760F-498A-A7B0-B86C960A99F5}"/>
              </a:ext>
            </a:extLst>
          </p:cNvPr>
          <p:cNvSpPr/>
          <p:nvPr/>
        </p:nvSpPr>
        <p:spPr>
          <a:xfrm>
            <a:off x="10169897" y="4261843"/>
            <a:ext cx="1476376" cy="944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System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4">
            <a:extLst>
              <a:ext uri="{FF2B5EF4-FFF2-40B4-BE49-F238E27FC236}">
                <a16:creationId xmlns:a16="http://schemas.microsoft.com/office/drawing/2014/main" id="{D4C3B53D-9D4E-4594-99D0-7F7EC30F44EE}"/>
              </a:ext>
            </a:extLst>
          </p:cNvPr>
          <p:cNvSpPr/>
          <p:nvPr/>
        </p:nvSpPr>
        <p:spPr>
          <a:xfrm>
            <a:off x="10169897" y="5328343"/>
            <a:ext cx="1476376" cy="944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Deployed</a:t>
            </a:r>
            <a:r>
              <a:rPr lang="de-CH" dirty="0">
                <a:solidFill>
                  <a:schemeClr val="tx1"/>
                </a:solidFill>
              </a:rPr>
              <a:t> Project 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FE24D918-CB7F-459A-B5F7-DB09E92DD80B}"/>
              </a:ext>
            </a:extLst>
          </p:cNvPr>
          <p:cNvCxnSpPr>
            <a:endCxn id="130" idx="1"/>
          </p:cNvCxnSpPr>
          <p:nvPr/>
        </p:nvCxnSpPr>
        <p:spPr>
          <a:xfrm>
            <a:off x="9134475" y="5800494"/>
            <a:ext cx="1035422" cy="0"/>
          </a:xfrm>
          <a:prstGeom prst="straightConnector1">
            <a:avLst/>
          </a:prstGeom>
          <a:ln w="19050">
            <a:solidFill>
              <a:srgbClr val="FF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64C59D7-CF6C-4CE3-A412-5BBCD205196C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9134475" y="4733994"/>
            <a:ext cx="103542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7D0789CD-9DC7-490F-BBBC-1BD09540940D}"/>
              </a:ext>
            </a:extLst>
          </p:cNvPr>
          <p:cNvSpPr txBox="1"/>
          <p:nvPr/>
        </p:nvSpPr>
        <p:spPr>
          <a:xfrm>
            <a:off x="9244463" y="441769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JDBC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BE1C56A-7AB5-4003-A3C7-9DD47A0D20FF}"/>
              </a:ext>
            </a:extLst>
          </p:cNvPr>
          <p:cNvSpPr txBox="1"/>
          <p:nvPr/>
        </p:nvSpPr>
        <p:spPr>
          <a:xfrm>
            <a:off x="9360983" y="547318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F678E192-EE31-4483-8598-3E00D5C46489}"/>
              </a:ext>
            </a:extLst>
          </p:cNvPr>
          <p:cNvCxnSpPr/>
          <p:nvPr/>
        </p:nvCxnSpPr>
        <p:spPr>
          <a:xfrm>
            <a:off x="9134475" y="3486150"/>
            <a:ext cx="1035422" cy="0"/>
          </a:xfrm>
          <a:prstGeom prst="straightConnector1">
            <a:avLst/>
          </a:prstGeom>
          <a:ln w="19050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7FF1B51B-3275-4719-B41B-D5EA9B7E7436}"/>
              </a:ext>
            </a:extLst>
          </p:cNvPr>
          <p:cNvCxnSpPr/>
          <p:nvPr/>
        </p:nvCxnSpPr>
        <p:spPr>
          <a:xfrm>
            <a:off x="9134475" y="2445388"/>
            <a:ext cx="1035422" cy="0"/>
          </a:xfrm>
          <a:prstGeom prst="straightConnector1">
            <a:avLst/>
          </a:prstGeom>
          <a:ln w="19050">
            <a:solidFill>
              <a:srgbClr val="CC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C8E5410A-7D86-4AA8-A4BD-9E8CC1E1727F}"/>
              </a:ext>
            </a:extLst>
          </p:cNvPr>
          <p:cNvCxnSpPr>
            <a:cxnSpLocks/>
          </p:cNvCxnSpPr>
          <p:nvPr/>
        </p:nvCxnSpPr>
        <p:spPr>
          <a:xfrm>
            <a:off x="9496425" y="1412588"/>
            <a:ext cx="673472" cy="0"/>
          </a:xfrm>
          <a:prstGeom prst="straightConnector1">
            <a:avLst/>
          </a:prstGeom>
          <a:ln w="19050">
            <a:solidFill>
              <a:srgbClr val="CC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C873BA77-0591-460D-976B-AA55C04E1310}"/>
              </a:ext>
            </a:extLst>
          </p:cNvPr>
          <p:cNvCxnSpPr>
            <a:cxnSpLocks/>
          </p:cNvCxnSpPr>
          <p:nvPr/>
        </p:nvCxnSpPr>
        <p:spPr>
          <a:xfrm>
            <a:off x="9496425" y="1412588"/>
            <a:ext cx="0" cy="1032800"/>
          </a:xfrm>
          <a:prstGeom prst="line">
            <a:avLst/>
          </a:prstGeom>
          <a:ln w="1905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3EA1145D-5389-45F1-947E-4404B8B60758}"/>
              </a:ext>
            </a:extLst>
          </p:cNvPr>
          <p:cNvSpPr txBox="1"/>
          <p:nvPr/>
        </p:nvSpPr>
        <p:spPr>
          <a:xfrm>
            <a:off x="9399159" y="1083437"/>
            <a:ext cx="67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LDAP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D45AED34-42C7-4638-8DE3-9A9EB0EA379E}"/>
              </a:ext>
            </a:extLst>
          </p:cNvPr>
          <p:cNvSpPr txBox="1"/>
          <p:nvPr/>
        </p:nvSpPr>
        <p:spPr>
          <a:xfrm>
            <a:off x="6879680" y="74551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Sign On</a:t>
            </a:r>
          </a:p>
        </p:txBody>
      </p: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1B8C4AB7-6A7F-46F6-93BC-112205DA5562}"/>
              </a:ext>
            </a:extLst>
          </p:cNvPr>
          <p:cNvCxnSpPr/>
          <p:nvPr/>
        </p:nvCxnSpPr>
        <p:spPr>
          <a:xfrm flipV="1">
            <a:off x="6139674" y="1083437"/>
            <a:ext cx="0" cy="1776784"/>
          </a:xfrm>
          <a:prstGeom prst="line">
            <a:avLst/>
          </a:prstGeom>
          <a:ln w="19050">
            <a:solidFill>
              <a:srgbClr val="0000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FFCAFD19-27B0-437F-BDE9-62D63AF750DB}"/>
              </a:ext>
            </a:extLst>
          </p:cNvPr>
          <p:cNvGrpSpPr/>
          <p:nvPr/>
        </p:nvGrpSpPr>
        <p:grpSpPr>
          <a:xfrm>
            <a:off x="5114926" y="1083437"/>
            <a:ext cx="5054971" cy="3703587"/>
            <a:chOff x="5114926" y="1083437"/>
            <a:chExt cx="5054971" cy="3703587"/>
          </a:xfrm>
        </p:grpSpPr>
        <p:grpSp>
          <p:nvGrpSpPr>
            <p:cNvPr id="158" name="Gruppieren 157">
              <a:extLst>
                <a:ext uri="{FF2B5EF4-FFF2-40B4-BE49-F238E27FC236}">
                  <a16:creationId xmlns:a16="http://schemas.microsoft.com/office/drawing/2014/main" id="{20263291-3594-4DC5-926A-4BCF589483FA}"/>
                </a:ext>
              </a:extLst>
            </p:cNvPr>
            <p:cNvGrpSpPr/>
            <p:nvPr/>
          </p:nvGrpSpPr>
          <p:grpSpPr>
            <a:xfrm>
              <a:off x="5114926" y="1083437"/>
              <a:ext cx="5054971" cy="3703587"/>
              <a:chOff x="5114926" y="1083437"/>
              <a:chExt cx="5054971" cy="3703587"/>
            </a:xfrm>
          </p:grpSpPr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FD96F13E-043C-4877-95CD-6C3D91FD1599}"/>
                  </a:ext>
                </a:extLst>
              </p:cNvPr>
              <p:cNvCxnSpPr/>
              <p:nvPr/>
            </p:nvCxnSpPr>
            <p:spPr>
              <a:xfrm>
                <a:off x="5130259" y="2860221"/>
                <a:ext cx="1009415" cy="0"/>
              </a:xfrm>
              <a:prstGeom prst="line">
                <a:avLst/>
              </a:prstGeom>
              <a:ln w="19050">
                <a:solidFill>
                  <a:srgbClr val="0000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A65E85B-6F72-46F3-ADDA-18A46AAFF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4926" y="1083437"/>
                <a:ext cx="5054971" cy="0"/>
              </a:xfrm>
              <a:prstGeom prst="line">
                <a:avLst/>
              </a:prstGeom>
              <a:ln w="19050">
                <a:solidFill>
                  <a:srgbClr val="0000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r Verbinder 154">
                <a:extLst>
                  <a:ext uri="{FF2B5EF4-FFF2-40B4-BE49-F238E27FC236}">
                    <a16:creationId xmlns:a16="http://schemas.microsoft.com/office/drawing/2014/main" id="{03754B05-1CFE-49D1-8A78-719A839566FD}"/>
                  </a:ext>
                </a:extLst>
              </p:cNvPr>
              <p:cNvCxnSpPr/>
              <p:nvPr/>
            </p:nvCxnSpPr>
            <p:spPr>
              <a:xfrm>
                <a:off x="5130259" y="4787024"/>
                <a:ext cx="1009415" cy="0"/>
              </a:xfrm>
              <a:prstGeom prst="line">
                <a:avLst/>
              </a:prstGeom>
              <a:ln w="19050">
                <a:solidFill>
                  <a:srgbClr val="0000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r Verbinder 156">
                <a:extLst>
                  <a:ext uri="{FF2B5EF4-FFF2-40B4-BE49-F238E27FC236}">
                    <a16:creationId xmlns:a16="http://schemas.microsoft.com/office/drawing/2014/main" id="{B8091D9C-AF68-49C9-A5F1-656369018A9E}"/>
                  </a:ext>
                </a:extLst>
              </p:cNvPr>
              <p:cNvCxnSpPr/>
              <p:nvPr/>
            </p:nvCxnSpPr>
            <p:spPr>
              <a:xfrm flipV="1">
                <a:off x="6139674" y="2860221"/>
                <a:ext cx="0" cy="1926803"/>
              </a:xfrm>
              <a:prstGeom prst="line">
                <a:avLst/>
              </a:prstGeom>
              <a:ln w="19050">
                <a:solidFill>
                  <a:srgbClr val="0000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Gerader Verbinder 159">
              <a:extLst>
                <a:ext uri="{FF2B5EF4-FFF2-40B4-BE49-F238E27FC236}">
                  <a16:creationId xmlns:a16="http://schemas.microsoft.com/office/drawing/2014/main" id="{D7EF7D75-1337-494F-9677-20CFF4052E0F}"/>
                </a:ext>
              </a:extLst>
            </p:cNvPr>
            <p:cNvCxnSpPr>
              <a:cxnSpLocks/>
            </p:cNvCxnSpPr>
            <p:nvPr/>
          </p:nvCxnSpPr>
          <p:spPr>
            <a:xfrm>
              <a:off x="9244463" y="1083437"/>
              <a:ext cx="0" cy="1131880"/>
            </a:xfrm>
            <a:prstGeom prst="line">
              <a:avLst/>
            </a:prstGeom>
            <a:ln w="19050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BFF190DC-670E-4DAC-ADEF-AD5EFE64D6BF}"/>
                </a:ext>
              </a:extLst>
            </p:cNvPr>
            <p:cNvCxnSpPr>
              <a:cxnSpLocks/>
            </p:cNvCxnSpPr>
            <p:nvPr/>
          </p:nvCxnSpPr>
          <p:spPr>
            <a:xfrm>
              <a:off x="9244463" y="2215318"/>
              <a:ext cx="925434" cy="1"/>
            </a:xfrm>
            <a:prstGeom prst="line">
              <a:avLst/>
            </a:prstGeom>
            <a:ln w="19050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Rectangle 6">
            <a:extLst>
              <a:ext uri="{FF2B5EF4-FFF2-40B4-BE49-F238E27FC236}">
                <a16:creationId xmlns:a16="http://schemas.microsoft.com/office/drawing/2014/main" id="{9D43D4FC-0254-4245-9796-62FED2427664}"/>
              </a:ext>
            </a:extLst>
          </p:cNvPr>
          <p:cNvSpPr/>
          <p:nvPr/>
        </p:nvSpPr>
        <p:spPr>
          <a:xfrm>
            <a:off x="7378700" y="1567246"/>
            <a:ext cx="1653315" cy="3807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Elasticsearch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77" name="Gerader Verbinder 176">
            <a:extLst>
              <a:ext uri="{FF2B5EF4-FFF2-40B4-BE49-F238E27FC236}">
                <a16:creationId xmlns:a16="http://schemas.microsoft.com/office/drawing/2014/main" id="{15DB9C38-FEC4-4306-A395-5DEE93FC6EAD}"/>
              </a:ext>
            </a:extLst>
          </p:cNvPr>
          <p:cNvCxnSpPr/>
          <p:nvPr/>
        </p:nvCxnSpPr>
        <p:spPr>
          <a:xfrm>
            <a:off x="3263900" y="165100"/>
            <a:ext cx="0" cy="648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feld 178">
            <a:extLst>
              <a:ext uri="{FF2B5EF4-FFF2-40B4-BE49-F238E27FC236}">
                <a16:creationId xmlns:a16="http://schemas.microsoft.com/office/drawing/2014/main" id="{4CC29DD8-5A8A-4F48-BE6A-E38EB0EEFD2F}"/>
              </a:ext>
            </a:extLst>
          </p:cNvPr>
          <p:cNvSpPr txBox="1"/>
          <p:nvPr/>
        </p:nvSpPr>
        <p:spPr>
          <a:xfrm>
            <a:off x="2598204" y="120638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 Server</a:t>
            </a:r>
          </a:p>
        </p:txBody>
      </p:sp>
    </p:spTree>
    <p:extLst>
      <p:ext uri="{BB962C8B-B14F-4D97-AF65-F5344CB8AC3E}">
        <p14:creationId xmlns:p14="http://schemas.microsoft.com/office/powerpoint/2010/main" val="215776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Reto Weiss</dc:creator>
  <cp:lastModifiedBy>Reto Weiss</cp:lastModifiedBy>
  <cp:revision>14</cp:revision>
  <dcterms:created xsi:type="dcterms:W3CDTF">2017-04-05T10:18:19Z</dcterms:created>
  <dcterms:modified xsi:type="dcterms:W3CDTF">2017-09-15T13:59:40Z</dcterms:modified>
</cp:coreProperties>
</file>