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A580-E14D-46F4-8C45-1F32AAE8A30F}" type="datetimeFigureOut">
              <a:rPr lang="en-US" smtClean="0"/>
              <a:pPr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2818-4B36-4862-8C27-55EDB3542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ArchLab</a:t>
            </a:r>
            <a:r>
              <a:rPr lang="en-US" dirty="0"/>
              <a:t>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Prabal Basu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processor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 model</a:t>
            </a:r>
          </a:p>
          <a:p>
            <a:r>
              <a:rPr lang="en-US" dirty="0"/>
              <a:t>SEQ+ model</a:t>
            </a:r>
          </a:p>
          <a:p>
            <a:r>
              <a:rPr lang="en-US" dirty="0"/>
              <a:t>PIPE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Misc</a:t>
            </a:r>
          </a:p>
          <a:p>
            <a:pPr lvl="1"/>
            <a:r>
              <a:rPr lang="en-US" dirty="0"/>
              <a:t>YAS: the Y86 assembler</a:t>
            </a:r>
          </a:p>
          <a:p>
            <a:pPr lvl="1"/>
            <a:r>
              <a:rPr lang="en-US" dirty="0"/>
              <a:t>YIS: the Y86 instruction set simulator</a:t>
            </a:r>
          </a:p>
          <a:p>
            <a:pPr lvl="1"/>
            <a:r>
              <a:rPr lang="en-US" dirty="0"/>
              <a:t>HCL2C: HCL to C translator</a:t>
            </a:r>
          </a:p>
          <a:p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SEQ and SEQ+ simulators</a:t>
            </a:r>
          </a:p>
          <a:p>
            <a:r>
              <a:rPr lang="en-US" dirty="0"/>
              <a:t>Pipe</a:t>
            </a:r>
          </a:p>
          <a:p>
            <a:pPr lvl="1"/>
            <a:r>
              <a:rPr lang="en-US" dirty="0"/>
              <a:t>PIPE simulator</a:t>
            </a:r>
          </a:p>
          <a:p>
            <a:r>
              <a:rPr lang="en-US" dirty="0"/>
              <a:t>Y86-code</a:t>
            </a:r>
          </a:p>
          <a:p>
            <a:pPr lvl="1"/>
            <a:r>
              <a:rPr lang="en-US" dirty="0"/>
              <a:t>Y86 assembly code for many example problems</a:t>
            </a:r>
          </a:p>
          <a:p>
            <a:r>
              <a:rPr lang="en-US" dirty="0" err="1"/>
              <a:t>Ptest</a:t>
            </a:r>
            <a:endParaRPr lang="en-US" dirty="0"/>
          </a:p>
          <a:p>
            <a:pPr lvl="1"/>
            <a:r>
              <a:rPr lang="en-US" dirty="0"/>
              <a:t>Systematic regression tests scripts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object code</a:t>
            </a:r>
          </a:p>
          <a:p>
            <a:pPr lvl="1">
              <a:buNone/>
            </a:pPr>
            <a:r>
              <a:rPr lang="en-US" i="1" dirty="0" err="1">
                <a:latin typeface="Arial" pitchFamily="34" charset="0"/>
                <a:cs typeface="Arial" pitchFamily="34" charset="0"/>
              </a:rPr>
              <a:t>unix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&gt; make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asum.yo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dirty="0"/>
          </a:p>
          <a:p>
            <a:r>
              <a:rPr lang="en-US" dirty="0"/>
              <a:t>Simulate the execution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i="1" dirty="0" err="1">
                <a:latin typeface="Arial" pitchFamily="34" charset="0"/>
                <a:cs typeface="Arial" pitchFamily="34" charset="0"/>
              </a:rPr>
              <a:t>unix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&gt; ./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yis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asum.yo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/pipe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 simulators</a:t>
            </a:r>
          </a:p>
          <a:p>
            <a:pPr lvl="1"/>
            <a:r>
              <a:rPr lang="en-US" dirty="0"/>
              <a:t>SSIM for SEQ</a:t>
            </a:r>
          </a:p>
          <a:p>
            <a:pPr lvl="1"/>
            <a:r>
              <a:rPr lang="en-US" dirty="0"/>
              <a:t>SSIM+ for SEQ+</a:t>
            </a:r>
          </a:p>
          <a:p>
            <a:pPr lvl="1"/>
            <a:r>
              <a:rPr lang="en-US" dirty="0"/>
              <a:t>PSIM for PIPE</a:t>
            </a:r>
          </a:p>
          <a:p>
            <a:r>
              <a:rPr lang="en-US" dirty="0"/>
              <a:t>Each simulator runs in TTY or GUI mode</a:t>
            </a:r>
          </a:p>
          <a:p>
            <a:pPr lvl="1"/>
            <a:r>
              <a:rPr lang="en-US" dirty="0"/>
              <a:t>TTY: default, prints everything on screen, good for automated testing.</a:t>
            </a:r>
          </a:p>
          <a:p>
            <a:pPr lvl="1"/>
            <a:r>
              <a:rPr lang="en-US" dirty="0"/>
              <a:t>GUI: visualizing processor activity, good for debugging.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unix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../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ssim</a:t>
            </a:r>
            <a:r>
              <a:rPr lang="en-US" b="1" i="1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b="1" i="1">
                <a:latin typeface="Arial" pitchFamily="34" charset="0"/>
                <a:cs typeface="Arial" pitchFamily="34" charset="0"/>
              </a:rPr>
              <a:t>h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/>
              <a:t>Prints all command line options for </a:t>
            </a:r>
            <a:r>
              <a:rPr lang="en-US" dirty="0" err="1"/>
              <a:t>ssim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unix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../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ssim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-t &lt;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asum.yo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/>
              <a:t>Run SEQ </a:t>
            </a:r>
            <a:r>
              <a:rPr lang="en-US" dirty="0" err="1"/>
              <a:t>sim</a:t>
            </a:r>
            <a:r>
              <a:rPr lang="en-US" dirty="0"/>
              <a:t> in TTY mode, reading </a:t>
            </a:r>
            <a:r>
              <a:rPr lang="en-US" dirty="0" err="1"/>
              <a:t>asum.yo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unix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../pipe/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psim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-t -g </a:t>
            </a:r>
            <a:r>
              <a:rPr lang="en-US" b="1" i="1" dirty="0" err="1">
                <a:latin typeface="Arial" pitchFamily="34" charset="0"/>
                <a:cs typeface="Arial" pitchFamily="34" charset="0"/>
              </a:rPr>
              <a:t>asum.yo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/>
              <a:t>Run PIPE simulator in GUI mode, reading </a:t>
            </a:r>
            <a:r>
              <a:rPr lang="en-US" dirty="0" err="1"/>
              <a:t>asum.yo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simulators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362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2514600"/>
            <a:ext cx="41243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371600"/>
            <a:ext cx="20955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simulator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36946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4476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09800"/>
            <a:ext cx="4191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example code to familiarize with the simulators</a:t>
            </a:r>
          </a:p>
          <a:p>
            <a:r>
              <a:rPr lang="en-US" dirty="0"/>
              <a:t>Data forwarding is tricky</a:t>
            </a:r>
          </a:p>
          <a:p>
            <a:r>
              <a:rPr lang="en-US" dirty="0"/>
              <a:t>No address &gt; 0x0FFF </a:t>
            </a:r>
            <a:r>
              <a:rPr lang="en-US"/>
              <a:t>is allowed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223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ArchLab 2017</vt:lpstr>
      <vt:lpstr>Y86 processor simulator</vt:lpstr>
      <vt:lpstr>Subdirectories</vt:lpstr>
      <vt:lpstr>Misc folder</vt:lpstr>
      <vt:lpstr>Seq/pipe folder</vt:lpstr>
      <vt:lpstr>Examples</vt:lpstr>
      <vt:lpstr>SEQ simulators</vt:lpstr>
      <vt:lpstr>PIPE simulator</vt:lpstr>
      <vt:lpstr>Some advice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ArchLab 2012</dc:title>
  <dc:creator>Yiding</dc:creator>
  <cp:lastModifiedBy>PRABAL BASU</cp:lastModifiedBy>
  <cp:revision>8</cp:revision>
  <dcterms:created xsi:type="dcterms:W3CDTF">2012-10-16T09:10:38Z</dcterms:created>
  <dcterms:modified xsi:type="dcterms:W3CDTF">2017-10-24T17:22:35Z</dcterms:modified>
</cp:coreProperties>
</file>