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05" d="100"/>
          <a:sy n="205" d="100"/>
        </p:scale>
        <p:origin x="-80" y="33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4DBF-4E7C-1E45-B601-76DB8A37AC48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8928-0B5B-974D-B484-D7B6A73CB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9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4DBF-4E7C-1E45-B601-76DB8A37AC48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8928-0B5B-974D-B484-D7B6A73CB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12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4DBF-4E7C-1E45-B601-76DB8A37AC48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8928-0B5B-974D-B484-D7B6A73CB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8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4DBF-4E7C-1E45-B601-76DB8A37AC48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8928-0B5B-974D-B484-D7B6A73CB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6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4DBF-4E7C-1E45-B601-76DB8A37AC48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8928-0B5B-974D-B484-D7B6A73CB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71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4DBF-4E7C-1E45-B601-76DB8A37AC48}" type="datetimeFigureOut">
              <a:rPr lang="en-US" smtClean="0"/>
              <a:t>9/10/14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8928-0B5B-974D-B484-D7B6A73CB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53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4DBF-4E7C-1E45-B601-76DB8A37AC48}" type="datetimeFigureOut">
              <a:rPr lang="en-US" smtClean="0"/>
              <a:t>9/10/14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8928-0B5B-974D-B484-D7B6A73CB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84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4DBF-4E7C-1E45-B601-76DB8A37AC48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8928-0B5B-974D-B484-D7B6A73CB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4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4DBF-4E7C-1E45-B601-76DB8A37AC48}" type="datetimeFigureOut">
              <a:rPr lang="en-US" smtClean="0"/>
              <a:t>9/10/14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8928-0B5B-974D-B484-D7B6A73CB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93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4DBF-4E7C-1E45-B601-76DB8A37AC48}" type="datetimeFigureOut">
              <a:rPr lang="en-US" smtClean="0"/>
              <a:t>9/10/14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8928-0B5B-974D-B484-D7B6A73CB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8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4DBF-4E7C-1E45-B601-76DB8A37AC48}" type="datetimeFigureOut">
              <a:rPr lang="en-US" smtClean="0"/>
              <a:t>9/10/14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8928-0B5B-974D-B484-D7B6A73CB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55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54DBF-4E7C-1E45-B601-76DB8A37AC48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38928-0B5B-974D-B484-D7B6A73CB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0 ho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00088"/>
          </a:xfrm>
          <a:prstGeom prst="rect">
            <a:avLst/>
          </a:prstGeom>
        </p:spPr>
      </p:pic>
      <p:pic>
        <p:nvPicPr>
          <p:cNvPr id="6" name="Picture 5" descr="1 layou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0088"/>
            <a:ext cx="9144000" cy="685800"/>
          </a:xfrm>
          <a:prstGeom prst="rect">
            <a:avLst/>
          </a:prstGeom>
        </p:spPr>
      </p:pic>
      <p:pic>
        <p:nvPicPr>
          <p:cNvPr id="7" name="Picture 6" descr="2 document eleme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5888"/>
            <a:ext cx="9144000" cy="692944"/>
          </a:xfrm>
          <a:prstGeom prst="rect">
            <a:avLst/>
          </a:prstGeom>
        </p:spPr>
      </p:pic>
      <p:pic>
        <p:nvPicPr>
          <p:cNvPr id="8" name="Picture 7" descr="3 table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8832"/>
            <a:ext cx="9144000" cy="707231"/>
          </a:xfrm>
          <a:prstGeom prst="rect">
            <a:avLst/>
          </a:prstGeom>
        </p:spPr>
      </p:pic>
      <p:pic>
        <p:nvPicPr>
          <p:cNvPr id="9" name="Picture 8" descr="4 chart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86063"/>
            <a:ext cx="9144000" cy="685800"/>
          </a:xfrm>
          <a:prstGeom prst="rect">
            <a:avLst/>
          </a:prstGeom>
        </p:spPr>
      </p:pic>
      <p:pic>
        <p:nvPicPr>
          <p:cNvPr id="10" name="Picture 9" descr="5 smartart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1863"/>
            <a:ext cx="9144000" cy="692944"/>
          </a:xfrm>
          <a:prstGeom prst="rect">
            <a:avLst/>
          </a:prstGeom>
        </p:spPr>
      </p:pic>
      <p:pic>
        <p:nvPicPr>
          <p:cNvPr id="11" name="Picture 10" descr="6 review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51936"/>
            <a:ext cx="9144000" cy="692944"/>
          </a:xfrm>
          <a:prstGeom prst="rect">
            <a:avLst/>
          </a:prstGeom>
        </p:spPr>
      </p:pic>
      <p:pic>
        <p:nvPicPr>
          <p:cNvPr id="12" name="Picture 11" descr="0 hom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71" r="5062" b="77608"/>
          <a:stretch/>
        </p:blipFill>
        <p:spPr>
          <a:xfrm>
            <a:off x="685146" y="0"/>
            <a:ext cx="4413439" cy="156764"/>
          </a:xfrm>
          <a:prstGeom prst="rect">
            <a:avLst/>
          </a:prstGeom>
        </p:spPr>
      </p:pic>
      <p:pic>
        <p:nvPicPr>
          <p:cNvPr id="14" name="Picture 13" descr="0 hom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71" r="5062" b="77608"/>
          <a:stretch/>
        </p:blipFill>
        <p:spPr>
          <a:xfrm>
            <a:off x="1178278" y="693893"/>
            <a:ext cx="4413439" cy="156764"/>
          </a:xfrm>
          <a:prstGeom prst="rect">
            <a:avLst/>
          </a:prstGeom>
        </p:spPr>
      </p:pic>
      <p:pic>
        <p:nvPicPr>
          <p:cNvPr id="15" name="Picture 14" descr="0 hom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71" r="5062" b="77608"/>
          <a:stretch/>
        </p:blipFill>
        <p:spPr>
          <a:xfrm>
            <a:off x="2194278" y="1379693"/>
            <a:ext cx="4413439" cy="156764"/>
          </a:xfrm>
          <a:prstGeom prst="rect">
            <a:avLst/>
          </a:prstGeom>
        </p:spPr>
      </p:pic>
      <p:pic>
        <p:nvPicPr>
          <p:cNvPr id="16" name="Picture 15" descr="0 hom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71" r="5062" b="77608"/>
          <a:stretch/>
        </p:blipFill>
        <p:spPr>
          <a:xfrm>
            <a:off x="2696083" y="2078832"/>
            <a:ext cx="4413439" cy="156764"/>
          </a:xfrm>
          <a:prstGeom prst="rect">
            <a:avLst/>
          </a:prstGeom>
        </p:spPr>
      </p:pic>
      <p:pic>
        <p:nvPicPr>
          <p:cNvPr id="17" name="Picture 16" descr="0 hom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71" r="5062" b="77608"/>
          <a:stretch/>
        </p:blipFill>
        <p:spPr>
          <a:xfrm>
            <a:off x="3179302" y="2779868"/>
            <a:ext cx="4413439" cy="156764"/>
          </a:xfrm>
          <a:prstGeom prst="rect">
            <a:avLst/>
          </a:prstGeom>
        </p:spPr>
      </p:pic>
      <p:pic>
        <p:nvPicPr>
          <p:cNvPr id="18" name="Picture 17" descr="0 hom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71" r="5062" b="77608"/>
          <a:stretch/>
        </p:blipFill>
        <p:spPr>
          <a:xfrm>
            <a:off x="3780229" y="3471863"/>
            <a:ext cx="4413439" cy="156764"/>
          </a:xfrm>
          <a:prstGeom prst="rect">
            <a:avLst/>
          </a:prstGeom>
        </p:spPr>
      </p:pic>
      <p:pic>
        <p:nvPicPr>
          <p:cNvPr id="19" name="Picture 18" descr="0 hom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71" r="5062" b="77608"/>
          <a:stretch/>
        </p:blipFill>
        <p:spPr>
          <a:xfrm>
            <a:off x="61900" y="1379693"/>
            <a:ext cx="1028441" cy="156764"/>
          </a:xfrm>
          <a:prstGeom prst="rect">
            <a:avLst/>
          </a:prstGeom>
        </p:spPr>
      </p:pic>
      <p:pic>
        <p:nvPicPr>
          <p:cNvPr id="20" name="Picture 19" descr="0 hom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71" r="5062" b="77608"/>
          <a:stretch/>
        </p:blipFill>
        <p:spPr>
          <a:xfrm>
            <a:off x="61900" y="693893"/>
            <a:ext cx="526637" cy="156764"/>
          </a:xfrm>
          <a:prstGeom prst="rect">
            <a:avLst/>
          </a:prstGeom>
        </p:spPr>
      </p:pic>
      <p:pic>
        <p:nvPicPr>
          <p:cNvPr id="21" name="Picture 20" descr="0 hom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71" r="5062" b="77608"/>
          <a:stretch/>
        </p:blipFill>
        <p:spPr>
          <a:xfrm>
            <a:off x="74316" y="2078832"/>
            <a:ext cx="2056806" cy="156764"/>
          </a:xfrm>
          <a:prstGeom prst="rect">
            <a:avLst/>
          </a:prstGeom>
        </p:spPr>
      </p:pic>
      <p:pic>
        <p:nvPicPr>
          <p:cNvPr id="22" name="Picture 21" descr="0 hom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71" r="5062" b="77608"/>
          <a:stretch/>
        </p:blipFill>
        <p:spPr>
          <a:xfrm>
            <a:off x="149837" y="2779868"/>
            <a:ext cx="2470700" cy="156764"/>
          </a:xfrm>
          <a:prstGeom prst="rect">
            <a:avLst/>
          </a:prstGeom>
        </p:spPr>
      </p:pic>
      <p:pic>
        <p:nvPicPr>
          <p:cNvPr id="23" name="Picture 22" descr="0 hom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71" r="5062" b="77608"/>
          <a:stretch/>
        </p:blipFill>
        <p:spPr>
          <a:xfrm>
            <a:off x="149837" y="3471863"/>
            <a:ext cx="2947724" cy="156764"/>
          </a:xfrm>
          <a:prstGeom prst="rect">
            <a:avLst/>
          </a:prstGeom>
        </p:spPr>
      </p:pic>
      <p:pic>
        <p:nvPicPr>
          <p:cNvPr id="24" name="Picture 23" descr="0 hom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71" r="5062" b="77608"/>
          <a:stretch/>
        </p:blipFill>
        <p:spPr>
          <a:xfrm>
            <a:off x="149837" y="4145741"/>
            <a:ext cx="3523870" cy="15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006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Joy Ming</dc:creator>
  <cp:lastModifiedBy>Joy Ming</cp:lastModifiedBy>
  <cp:revision>2</cp:revision>
  <dcterms:created xsi:type="dcterms:W3CDTF">2014-09-10T20:42:04Z</dcterms:created>
  <dcterms:modified xsi:type="dcterms:W3CDTF">2014-09-10T20:52:53Z</dcterms:modified>
</cp:coreProperties>
</file>