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66"/>
    <a:srgbClr val="66FF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3" d="100"/>
          <a:sy n="103" d="100"/>
        </p:scale>
        <p:origin x="-1256" y="3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32A-66BC-1945-A1DD-EF7A940BE64F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E5F2B-090E-8E4A-9BB1-66CFC6E2E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87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32A-66BC-1945-A1DD-EF7A940BE64F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E5F2B-090E-8E4A-9BB1-66CFC6E2E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0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32A-66BC-1945-A1DD-EF7A940BE64F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E5F2B-090E-8E4A-9BB1-66CFC6E2E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13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32A-66BC-1945-A1DD-EF7A940BE64F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E5F2B-090E-8E4A-9BB1-66CFC6E2E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14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32A-66BC-1945-A1DD-EF7A940BE64F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E5F2B-090E-8E4A-9BB1-66CFC6E2E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76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32A-66BC-1945-A1DD-EF7A940BE64F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E5F2B-090E-8E4A-9BB1-66CFC6E2E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53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32A-66BC-1945-A1DD-EF7A940BE64F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E5F2B-090E-8E4A-9BB1-66CFC6E2E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92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32A-66BC-1945-A1DD-EF7A940BE64F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E5F2B-090E-8E4A-9BB1-66CFC6E2E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75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32A-66BC-1945-A1DD-EF7A940BE64F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E5F2B-090E-8E4A-9BB1-66CFC6E2E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20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32A-66BC-1945-A1DD-EF7A940BE64F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E5F2B-090E-8E4A-9BB1-66CFC6E2E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1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32A-66BC-1945-A1DD-EF7A940BE64F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E5F2B-090E-8E4A-9BB1-66CFC6E2E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9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8532A-66BC-1945-A1DD-EF7A940BE64F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E5F2B-090E-8E4A-9BB1-66CFC6E2E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9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roup 167"/>
          <p:cNvGrpSpPr/>
          <p:nvPr/>
        </p:nvGrpSpPr>
        <p:grpSpPr>
          <a:xfrm>
            <a:off x="206503" y="154497"/>
            <a:ext cx="2788759" cy="2788759"/>
            <a:chOff x="176621" y="154497"/>
            <a:chExt cx="2788759" cy="2788759"/>
          </a:xfrm>
        </p:grpSpPr>
        <p:sp>
          <p:nvSpPr>
            <p:cNvPr id="4" name="Rectangle 3"/>
            <p:cNvSpPr/>
            <p:nvPr/>
          </p:nvSpPr>
          <p:spPr>
            <a:xfrm>
              <a:off x="304117" y="284136"/>
              <a:ext cx="2573480" cy="2531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163940" y="154497"/>
              <a:ext cx="813940" cy="27887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 rot="16200000">
              <a:off x="1164031" y="155034"/>
              <a:ext cx="813940" cy="27887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163940" y="2303478"/>
              <a:ext cx="813940" cy="360020"/>
              <a:chOff x="1870833" y="3644177"/>
              <a:chExt cx="813940" cy="360020"/>
            </a:xfrm>
            <a:solidFill>
              <a:srgbClr val="FFFF66"/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1870833" y="3644177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090738" y="3644711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526290" y="3644711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307481" y="3644177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1163940" y="445767"/>
              <a:ext cx="813940" cy="360020"/>
              <a:chOff x="1870833" y="2008442"/>
              <a:chExt cx="813940" cy="36002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1870833" y="2008442"/>
                <a:ext cx="158483" cy="359486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090738" y="2008976"/>
                <a:ext cx="158483" cy="359486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526290" y="2008976"/>
                <a:ext cx="158483" cy="359486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307481" y="2008442"/>
                <a:ext cx="158483" cy="359486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 rot="5400000">
              <a:off x="255209" y="1369403"/>
              <a:ext cx="813940" cy="360020"/>
              <a:chOff x="4538224" y="2891469"/>
              <a:chExt cx="813940" cy="360020"/>
            </a:xfrm>
            <a:solidFill>
              <a:srgbClr val="FFFF66"/>
            </a:solidFill>
          </p:grpSpPr>
          <p:sp>
            <p:nvSpPr>
              <p:cNvPr id="15" name="Rectangle 14"/>
              <p:cNvSpPr/>
              <p:nvPr/>
            </p:nvSpPr>
            <p:spPr>
              <a:xfrm>
                <a:off x="4538224" y="2891469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758129" y="2892003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193681" y="2892003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974872" y="2891469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 rot="5400000">
              <a:off x="2083230" y="1369403"/>
              <a:ext cx="813940" cy="360020"/>
              <a:chOff x="4538224" y="2891469"/>
              <a:chExt cx="813940" cy="360020"/>
            </a:xfrm>
            <a:solidFill>
              <a:srgbClr val="FFFF66"/>
            </a:solidFill>
          </p:grpSpPr>
          <p:sp>
            <p:nvSpPr>
              <p:cNvPr id="21" name="Rectangle 20"/>
              <p:cNvSpPr/>
              <p:nvPr/>
            </p:nvSpPr>
            <p:spPr>
              <a:xfrm>
                <a:off x="4538224" y="2891469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758129" y="2892003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193681" y="2892003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974872" y="2891469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2030660" y="2295397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/>
                  <a:cs typeface="Helvetica"/>
                </a:rPr>
                <a:t>5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50966" y="2295397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/>
                  <a:cs typeface="Helvetica"/>
                </a:rPr>
                <a:t>6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42190" y="445767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/>
                  <a:cs typeface="Helvetica"/>
                </a:rPr>
                <a:t>1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030660" y="446306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/>
                  <a:cs typeface="Helvetica"/>
                </a:rPr>
                <a:t>2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 rot="16200000">
              <a:off x="2355053" y="783172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 smtClean="0">
                  <a:latin typeface="Helvetica"/>
                  <a:cs typeface="Helvetica"/>
                </a:rPr>
                <a:t>3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 rot="16200000">
              <a:off x="2355054" y="1955431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>
                  <a:latin typeface="Helvetica"/>
                  <a:cs typeface="Helvetica"/>
                </a:rPr>
                <a:t>4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 rot="16200000">
              <a:off x="535807" y="1949164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7</a:t>
              </a: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 rot="16200000">
              <a:off x="535808" y="800155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8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407693" y="435921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A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312790" y="1362348"/>
              <a:ext cx="338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/>
                  <a:cs typeface="Helvetica"/>
                </a:rPr>
                <a:t>B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384404" y="2307389"/>
              <a:ext cx="351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/>
                  <a:cs typeface="Helvetica"/>
                </a:rPr>
                <a:t>C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99589" y="1336166"/>
              <a:ext cx="351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/>
                  <a:cs typeface="Helvetica"/>
                </a:rPr>
                <a:t>D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09" name="Up Arrow 108"/>
            <p:cNvSpPr/>
            <p:nvPr/>
          </p:nvSpPr>
          <p:spPr>
            <a:xfrm>
              <a:off x="1407693" y="1580290"/>
              <a:ext cx="328077" cy="413201"/>
            </a:xfrm>
            <a:prstGeom prst="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2970233" y="284136"/>
            <a:ext cx="2788760" cy="2659120"/>
            <a:chOff x="3029997" y="284136"/>
            <a:chExt cx="2788760" cy="2659120"/>
          </a:xfrm>
        </p:grpSpPr>
        <p:sp>
          <p:nvSpPr>
            <p:cNvPr id="81" name="Rectangle 80"/>
            <p:cNvSpPr/>
            <p:nvPr/>
          </p:nvSpPr>
          <p:spPr>
            <a:xfrm>
              <a:off x="3157493" y="284136"/>
              <a:ext cx="2573480" cy="253180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017316" y="1142443"/>
              <a:ext cx="813940" cy="1800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 rot="16200000">
              <a:off x="4017407" y="155034"/>
              <a:ext cx="813940" cy="27887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 rot="16200000">
              <a:off x="4017408" y="156233"/>
              <a:ext cx="813940" cy="27887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4017317" y="2304677"/>
              <a:ext cx="813940" cy="360020"/>
              <a:chOff x="1870833" y="3644177"/>
              <a:chExt cx="813940" cy="360020"/>
            </a:xfrm>
            <a:solidFill>
              <a:srgbClr val="FFFF66"/>
            </a:solidFill>
          </p:grpSpPr>
          <p:sp>
            <p:nvSpPr>
              <p:cNvPr id="86" name="Rectangle 85"/>
              <p:cNvSpPr/>
              <p:nvPr/>
            </p:nvSpPr>
            <p:spPr>
              <a:xfrm>
                <a:off x="1870833" y="3644177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2090738" y="3644711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2526290" y="3644711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2307481" y="3644177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 rot="5400000">
              <a:off x="3108586" y="1370602"/>
              <a:ext cx="813940" cy="360020"/>
              <a:chOff x="4538224" y="2891469"/>
              <a:chExt cx="813940" cy="360020"/>
            </a:xfrm>
            <a:solidFill>
              <a:srgbClr val="FFFF66"/>
            </a:solidFill>
          </p:grpSpPr>
          <p:sp>
            <p:nvSpPr>
              <p:cNvPr id="91" name="Rectangle 90"/>
              <p:cNvSpPr/>
              <p:nvPr/>
            </p:nvSpPr>
            <p:spPr>
              <a:xfrm>
                <a:off x="4538224" y="2891469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4758129" y="2892003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5193681" y="2892003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4974872" y="2891469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 rot="5400000">
              <a:off x="4936607" y="1370602"/>
              <a:ext cx="813940" cy="360020"/>
              <a:chOff x="4538224" y="2891469"/>
              <a:chExt cx="813940" cy="360020"/>
            </a:xfrm>
            <a:solidFill>
              <a:srgbClr val="FFFF66"/>
            </a:solidFill>
          </p:grpSpPr>
          <p:sp>
            <p:nvSpPr>
              <p:cNvPr id="96" name="Rectangle 95"/>
              <p:cNvSpPr/>
              <p:nvPr/>
            </p:nvSpPr>
            <p:spPr>
              <a:xfrm>
                <a:off x="4538224" y="2891469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4758129" y="2892003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5193681" y="2892003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4974872" y="2891469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0" name="Rectangle 99"/>
            <p:cNvSpPr/>
            <p:nvPr/>
          </p:nvSpPr>
          <p:spPr>
            <a:xfrm>
              <a:off x="4884037" y="2296596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/>
                  <a:cs typeface="Helvetica"/>
                </a:rPr>
                <a:t>5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704343" y="2296596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/>
                  <a:cs typeface="Helvetica"/>
                </a:rPr>
                <a:t>6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 rot="16200000">
              <a:off x="5208431" y="1956630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>
                  <a:latin typeface="Helvetica"/>
                  <a:cs typeface="Helvetica"/>
                </a:rPr>
                <a:t>4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 rot="16200000">
              <a:off x="3389184" y="1950363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7</a:t>
              </a:r>
              <a:endParaRPr lang="en-US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166167" y="1363547"/>
              <a:ext cx="338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/>
                  <a:cs typeface="Helvetica"/>
                </a:rPr>
                <a:t>B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237781" y="2308588"/>
              <a:ext cx="351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/>
                  <a:cs typeface="Helvetica"/>
                </a:rPr>
                <a:t>C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352966" y="1337365"/>
              <a:ext cx="351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/>
                  <a:cs typeface="Helvetica"/>
                </a:rPr>
                <a:t>D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 rot="16200000">
              <a:off x="5189638" y="783173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 smtClean="0">
                  <a:latin typeface="Helvetica"/>
                  <a:cs typeface="Helvetica"/>
                </a:rPr>
                <a:t>3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 rot="16200000">
              <a:off x="3370393" y="800156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8</a:t>
              </a:r>
              <a:endParaRPr lang="en-US" dirty="0"/>
            </a:p>
          </p:txBody>
        </p:sp>
        <p:sp>
          <p:nvSpPr>
            <p:cNvPr id="110" name="Up Arrow 109"/>
            <p:cNvSpPr/>
            <p:nvPr/>
          </p:nvSpPr>
          <p:spPr>
            <a:xfrm>
              <a:off x="4231666" y="1705498"/>
              <a:ext cx="328077" cy="413201"/>
            </a:xfrm>
            <a:prstGeom prst="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201526" y="2876783"/>
            <a:ext cx="2700975" cy="2788759"/>
            <a:chOff x="201526" y="3205485"/>
            <a:chExt cx="2700975" cy="2788759"/>
          </a:xfrm>
        </p:grpSpPr>
        <p:sp>
          <p:nvSpPr>
            <p:cNvPr id="111" name="Rectangle 110"/>
            <p:cNvSpPr/>
            <p:nvPr/>
          </p:nvSpPr>
          <p:spPr>
            <a:xfrm>
              <a:off x="329021" y="3335124"/>
              <a:ext cx="2573480" cy="2531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188844" y="3205485"/>
              <a:ext cx="813940" cy="27887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 rot="16200000">
              <a:off x="695186" y="3699772"/>
              <a:ext cx="813940" cy="18012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4" name="Group 113"/>
            <p:cNvGrpSpPr/>
            <p:nvPr/>
          </p:nvGrpSpPr>
          <p:grpSpPr>
            <a:xfrm>
              <a:off x="1188844" y="5354466"/>
              <a:ext cx="813940" cy="360020"/>
              <a:chOff x="1870833" y="3644177"/>
              <a:chExt cx="813940" cy="360020"/>
            </a:xfrm>
            <a:solidFill>
              <a:srgbClr val="FFFF66"/>
            </a:solidFill>
          </p:grpSpPr>
          <p:sp>
            <p:nvSpPr>
              <p:cNvPr id="115" name="Rectangle 114"/>
              <p:cNvSpPr/>
              <p:nvPr/>
            </p:nvSpPr>
            <p:spPr>
              <a:xfrm>
                <a:off x="1870833" y="3644177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2090738" y="3644711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2526290" y="3644711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2307481" y="3644177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1188844" y="3496755"/>
              <a:ext cx="813940" cy="360020"/>
              <a:chOff x="1870833" y="2008442"/>
              <a:chExt cx="813940" cy="360020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1870833" y="2008442"/>
                <a:ext cx="158483" cy="359486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2090738" y="2008976"/>
                <a:ext cx="158483" cy="359486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2526290" y="2008976"/>
                <a:ext cx="158483" cy="359486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2307481" y="2008442"/>
                <a:ext cx="158483" cy="359486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 rot="5400000">
              <a:off x="280113" y="4420391"/>
              <a:ext cx="813940" cy="360020"/>
              <a:chOff x="4538224" y="2891469"/>
              <a:chExt cx="813940" cy="360020"/>
            </a:xfrm>
            <a:solidFill>
              <a:srgbClr val="FFFF66"/>
            </a:solidFill>
          </p:grpSpPr>
          <p:sp>
            <p:nvSpPr>
              <p:cNvPr id="125" name="Rectangle 124"/>
              <p:cNvSpPr/>
              <p:nvPr/>
            </p:nvSpPr>
            <p:spPr>
              <a:xfrm>
                <a:off x="4538224" y="2891469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4758129" y="2892003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5193681" y="2892003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974872" y="2891469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9" name="Rectangle 128"/>
            <p:cNvSpPr/>
            <p:nvPr/>
          </p:nvSpPr>
          <p:spPr>
            <a:xfrm>
              <a:off x="875870" y="5346385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/>
                  <a:cs typeface="Helvetica"/>
                </a:rPr>
                <a:t>6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867094" y="3496755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/>
                  <a:cs typeface="Helvetica"/>
                </a:rPr>
                <a:t>1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 rot="16200000">
              <a:off x="560711" y="5000152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7</a:t>
              </a:r>
              <a:endParaRPr lang="en-US" dirty="0"/>
            </a:p>
          </p:txBody>
        </p:sp>
        <p:sp>
          <p:nvSpPr>
            <p:cNvPr id="132" name="Rectangle 131"/>
            <p:cNvSpPr/>
            <p:nvPr/>
          </p:nvSpPr>
          <p:spPr>
            <a:xfrm rot="16200000">
              <a:off x="560712" y="3851143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8</a:t>
              </a:r>
              <a:endParaRPr lang="en-US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432597" y="3486909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A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409308" y="5358377"/>
              <a:ext cx="351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/>
                  <a:cs typeface="Helvetica"/>
                </a:rPr>
                <a:t>C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24493" y="4387154"/>
              <a:ext cx="351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/>
                  <a:cs typeface="Helvetica"/>
                </a:rPr>
                <a:t>D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36" name="Up Arrow 135"/>
            <p:cNvSpPr/>
            <p:nvPr/>
          </p:nvSpPr>
          <p:spPr>
            <a:xfrm>
              <a:off x="1432597" y="4631278"/>
              <a:ext cx="328077" cy="413201"/>
            </a:xfrm>
            <a:prstGeom prst="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2047644" y="5346385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/>
                  <a:cs typeface="Helvetica"/>
                </a:rPr>
                <a:t>5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2047644" y="3497294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/>
                  <a:cs typeface="Helvetica"/>
                </a:rPr>
                <a:t>2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3093348" y="2877155"/>
            <a:ext cx="2661263" cy="2789918"/>
            <a:chOff x="3242758" y="3235739"/>
            <a:chExt cx="2661263" cy="2789918"/>
          </a:xfrm>
        </p:grpSpPr>
        <p:sp>
          <p:nvSpPr>
            <p:cNvPr id="139" name="Rectangle 138"/>
            <p:cNvSpPr/>
            <p:nvPr/>
          </p:nvSpPr>
          <p:spPr>
            <a:xfrm>
              <a:off x="3242758" y="3365378"/>
              <a:ext cx="2573480" cy="2531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4102581" y="3235739"/>
              <a:ext cx="813940" cy="27887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 rot="16200000">
              <a:off x="4596331" y="3729935"/>
              <a:ext cx="813940" cy="18014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102581" y="3236898"/>
              <a:ext cx="813940" cy="27887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3" name="Group 142"/>
            <p:cNvGrpSpPr/>
            <p:nvPr/>
          </p:nvGrpSpPr>
          <p:grpSpPr>
            <a:xfrm>
              <a:off x="4102581" y="5385879"/>
              <a:ext cx="813940" cy="360020"/>
              <a:chOff x="1870833" y="3644177"/>
              <a:chExt cx="813940" cy="360020"/>
            </a:xfrm>
            <a:solidFill>
              <a:srgbClr val="FFFF66"/>
            </a:solidFill>
          </p:grpSpPr>
          <p:sp>
            <p:nvSpPr>
              <p:cNvPr id="144" name="Rectangle 143"/>
              <p:cNvSpPr/>
              <p:nvPr/>
            </p:nvSpPr>
            <p:spPr>
              <a:xfrm>
                <a:off x="1870833" y="3644177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2090738" y="3644711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2526290" y="3644711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2307481" y="3644177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4102581" y="3528168"/>
              <a:ext cx="813940" cy="360020"/>
              <a:chOff x="1870833" y="2008442"/>
              <a:chExt cx="813940" cy="360020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1870833" y="2008442"/>
                <a:ext cx="158483" cy="359486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2090738" y="2008976"/>
                <a:ext cx="158483" cy="359486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2526290" y="2008976"/>
                <a:ext cx="158483" cy="359486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2307481" y="2008442"/>
                <a:ext cx="158483" cy="359486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3" name="Group 152"/>
            <p:cNvGrpSpPr/>
            <p:nvPr/>
          </p:nvGrpSpPr>
          <p:grpSpPr>
            <a:xfrm rot="5400000">
              <a:off x="5021871" y="4451804"/>
              <a:ext cx="813940" cy="360020"/>
              <a:chOff x="4538224" y="2891469"/>
              <a:chExt cx="813940" cy="360020"/>
            </a:xfrm>
            <a:solidFill>
              <a:srgbClr val="FFFF66"/>
            </a:solidFill>
          </p:grpSpPr>
          <p:sp>
            <p:nvSpPr>
              <p:cNvPr id="154" name="Rectangle 153"/>
              <p:cNvSpPr/>
              <p:nvPr/>
            </p:nvSpPr>
            <p:spPr>
              <a:xfrm>
                <a:off x="4538224" y="2891469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4758129" y="2892003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5193681" y="2892003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4974872" y="2891469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8" name="Rectangle 157"/>
            <p:cNvSpPr/>
            <p:nvPr/>
          </p:nvSpPr>
          <p:spPr>
            <a:xfrm>
              <a:off x="4969301" y="5377798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/>
                  <a:cs typeface="Helvetica"/>
                </a:rPr>
                <a:t>5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3789607" y="5377798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/>
                  <a:cs typeface="Helvetica"/>
                </a:rPr>
                <a:t>6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3780831" y="3528168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/>
                  <a:cs typeface="Helvetica"/>
                </a:rPr>
                <a:t>1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4969301" y="3528707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/>
                  <a:cs typeface="Helvetica"/>
                </a:rPr>
                <a:t>2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 rot="16200000">
              <a:off x="5293694" y="3865573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 smtClean="0">
                  <a:latin typeface="Helvetica"/>
                  <a:cs typeface="Helvetica"/>
                </a:rPr>
                <a:t>3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 rot="16200000">
              <a:off x="5293695" y="5037832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>
                  <a:latin typeface="Helvetica"/>
                  <a:cs typeface="Helvetica"/>
                </a:rPr>
                <a:t>4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4346334" y="3518322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A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5251431" y="4444749"/>
              <a:ext cx="338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/>
                  <a:cs typeface="Helvetica"/>
                </a:rPr>
                <a:t>B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4323045" y="5389790"/>
              <a:ext cx="351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/>
                  <a:cs typeface="Helvetica"/>
                </a:rPr>
                <a:t>C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67" name="Up Arrow 166"/>
            <p:cNvSpPr/>
            <p:nvPr/>
          </p:nvSpPr>
          <p:spPr>
            <a:xfrm>
              <a:off x="4346334" y="4662691"/>
              <a:ext cx="328077" cy="413201"/>
            </a:xfrm>
            <a:prstGeom prst="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371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82395" y="1227970"/>
            <a:ext cx="2573480" cy="2531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42218" y="1098331"/>
            <a:ext cx="813940" cy="2788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>
            <a:off x="1442309" y="1098868"/>
            <a:ext cx="813940" cy="2788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442218" y="3247312"/>
            <a:ext cx="813940" cy="360020"/>
            <a:chOff x="1870833" y="3644177"/>
            <a:chExt cx="813940" cy="360020"/>
          </a:xfrm>
          <a:solidFill>
            <a:srgbClr val="66FF66"/>
          </a:solidFill>
        </p:grpSpPr>
        <p:sp>
          <p:nvSpPr>
            <p:cNvPr id="37" name="Rectangle 36"/>
            <p:cNvSpPr/>
            <p:nvPr/>
          </p:nvSpPr>
          <p:spPr>
            <a:xfrm>
              <a:off x="1870833" y="3644177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090738" y="3644711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526290" y="3644711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307481" y="3644177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42218" y="1389601"/>
            <a:ext cx="813940" cy="360020"/>
            <a:chOff x="1870833" y="2008442"/>
            <a:chExt cx="813940" cy="360020"/>
          </a:xfrm>
          <a:solidFill>
            <a:srgbClr val="66FF66"/>
          </a:solidFill>
        </p:grpSpPr>
        <p:sp>
          <p:nvSpPr>
            <p:cNvPr id="33" name="Rectangle 32"/>
            <p:cNvSpPr/>
            <p:nvPr/>
          </p:nvSpPr>
          <p:spPr>
            <a:xfrm>
              <a:off x="1870833" y="2008442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090738" y="2008976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526290" y="2008976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307481" y="2008442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 rot="5400000">
            <a:off x="533487" y="2313237"/>
            <a:ext cx="813940" cy="360020"/>
            <a:chOff x="4538224" y="2891469"/>
            <a:chExt cx="813940" cy="360020"/>
          </a:xfrm>
          <a:solidFill>
            <a:srgbClr val="66FF66"/>
          </a:solidFill>
        </p:grpSpPr>
        <p:sp>
          <p:nvSpPr>
            <p:cNvPr id="29" name="Rectangle 28"/>
            <p:cNvSpPr/>
            <p:nvPr/>
          </p:nvSpPr>
          <p:spPr>
            <a:xfrm>
              <a:off x="4538224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758129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93681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974872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 rot="5400000">
            <a:off x="2361508" y="2313237"/>
            <a:ext cx="813940" cy="360020"/>
            <a:chOff x="4538224" y="2891469"/>
            <a:chExt cx="813940" cy="360020"/>
          </a:xfrm>
          <a:solidFill>
            <a:srgbClr val="66FF66"/>
          </a:solidFill>
        </p:grpSpPr>
        <p:sp>
          <p:nvSpPr>
            <p:cNvPr id="25" name="Rectangle 24"/>
            <p:cNvSpPr/>
            <p:nvPr/>
          </p:nvSpPr>
          <p:spPr>
            <a:xfrm>
              <a:off x="4538224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758129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193681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974872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2308938" y="3239231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29244" y="3239231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20468" y="1389601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08938" y="1390140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6" name="Rectangle 15"/>
          <p:cNvSpPr/>
          <p:nvPr/>
        </p:nvSpPr>
        <p:spPr>
          <a:xfrm rot="16200000">
            <a:off x="2633331" y="1727006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7" name="Rectangle 16"/>
          <p:cNvSpPr/>
          <p:nvPr/>
        </p:nvSpPr>
        <p:spPr>
          <a:xfrm rot="16200000">
            <a:off x="2633332" y="2899265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8" name="Rectangle 17"/>
          <p:cNvSpPr/>
          <p:nvPr/>
        </p:nvSpPr>
        <p:spPr>
          <a:xfrm rot="16200000">
            <a:off x="806388" y="2900695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 rot="16200000">
            <a:off x="814086" y="1728595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498895" y="1229269"/>
            <a:ext cx="2573480" cy="2531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358718" y="1099630"/>
            <a:ext cx="813940" cy="2788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16200000">
            <a:off x="4358809" y="1100167"/>
            <a:ext cx="813940" cy="2788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4358718" y="3248611"/>
            <a:ext cx="813940" cy="360020"/>
            <a:chOff x="1870833" y="3644177"/>
            <a:chExt cx="813940" cy="360020"/>
          </a:xfrm>
          <a:solidFill>
            <a:srgbClr val="66FF66"/>
          </a:solidFill>
        </p:grpSpPr>
        <p:sp>
          <p:nvSpPr>
            <p:cNvPr id="48" name="Rectangle 47"/>
            <p:cNvSpPr/>
            <p:nvPr/>
          </p:nvSpPr>
          <p:spPr>
            <a:xfrm>
              <a:off x="1870833" y="3644177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090738" y="3644711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526290" y="3644711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307481" y="3644177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358718" y="1390900"/>
            <a:ext cx="813940" cy="360020"/>
            <a:chOff x="1870833" y="2008442"/>
            <a:chExt cx="813940" cy="360020"/>
          </a:xfrm>
          <a:solidFill>
            <a:schemeClr val="bg1">
              <a:lumMod val="85000"/>
            </a:schemeClr>
          </a:solidFill>
        </p:grpSpPr>
        <p:sp>
          <p:nvSpPr>
            <p:cNvPr id="53" name="Rectangle 52"/>
            <p:cNvSpPr/>
            <p:nvPr/>
          </p:nvSpPr>
          <p:spPr>
            <a:xfrm>
              <a:off x="1870833" y="2008442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090738" y="2008976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526290" y="2008976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307481" y="2008442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7" name="Group 56"/>
          <p:cNvGrpSpPr/>
          <p:nvPr/>
        </p:nvGrpSpPr>
        <p:grpSpPr>
          <a:xfrm rot="5400000">
            <a:off x="3449987" y="2314536"/>
            <a:ext cx="813940" cy="360020"/>
            <a:chOff x="4538224" y="2891469"/>
            <a:chExt cx="813940" cy="360020"/>
          </a:xfrm>
          <a:solidFill>
            <a:srgbClr val="66FF66"/>
          </a:solidFill>
        </p:grpSpPr>
        <p:sp>
          <p:nvSpPr>
            <p:cNvPr id="58" name="Rectangle 57"/>
            <p:cNvSpPr/>
            <p:nvPr/>
          </p:nvSpPr>
          <p:spPr>
            <a:xfrm>
              <a:off x="4538224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758129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193681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974872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 rot="5400000">
            <a:off x="5278008" y="2314536"/>
            <a:ext cx="813940" cy="360020"/>
            <a:chOff x="4538224" y="2891469"/>
            <a:chExt cx="813940" cy="360020"/>
          </a:xfrm>
          <a:solidFill>
            <a:srgbClr val="66FF66"/>
          </a:solidFill>
        </p:grpSpPr>
        <p:sp>
          <p:nvSpPr>
            <p:cNvPr id="63" name="Rectangle 62"/>
            <p:cNvSpPr/>
            <p:nvPr/>
          </p:nvSpPr>
          <p:spPr>
            <a:xfrm>
              <a:off x="4538224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758129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193681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974872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Rectangle 66"/>
          <p:cNvSpPr/>
          <p:nvPr/>
        </p:nvSpPr>
        <p:spPr>
          <a:xfrm>
            <a:off x="5225438" y="3240530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45744" y="3240530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036968" y="1390900"/>
            <a:ext cx="270831" cy="3594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225438" y="1391439"/>
            <a:ext cx="270831" cy="3594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71" name="Rectangle 70"/>
          <p:cNvSpPr/>
          <p:nvPr/>
        </p:nvSpPr>
        <p:spPr>
          <a:xfrm rot="16200000">
            <a:off x="5549831" y="1728305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72" name="Rectangle 71"/>
          <p:cNvSpPr/>
          <p:nvPr/>
        </p:nvSpPr>
        <p:spPr>
          <a:xfrm rot="16200000">
            <a:off x="5549832" y="2900564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73" name="Rectangle 72"/>
          <p:cNvSpPr/>
          <p:nvPr/>
        </p:nvSpPr>
        <p:spPr>
          <a:xfrm rot="16200000">
            <a:off x="3722888" y="2901994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 rot="16200000">
            <a:off x="3730586" y="1729894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592126" y="4040789"/>
            <a:ext cx="2573480" cy="2531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1451949" y="3911150"/>
            <a:ext cx="813940" cy="2788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 rot="16200000">
            <a:off x="1452040" y="3911687"/>
            <a:ext cx="813940" cy="2788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/>
          <p:cNvGrpSpPr/>
          <p:nvPr/>
        </p:nvGrpSpPr>
        <p:grpSpPr>
          <a:xfrm>
            <a:off x="1451949" y="6060131"/>
            <a:ext cx="813940" cy="360020"/>
            <a:chOff x="1870833" y="3644177"/>
            <a:chExt cx="813940" cy="360020"/>
          </a:xfrm>
          <a:solidFill>
            <a:srgbClr val="66FF66"/>
          </a:solidFill>
        </p:grpSpPr>
        <p:sp>
          <p:nvSpPr>
            <p:cNvPr id="109" name="Rectangle 108"/>
            <p:cNvSpPr/>
            <p:nvPr/>
          </p:nvSpPr>
          <p:spPr>
            <a:xfrm>
              <a:off x="1870833" y="3644177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090738" y="3644711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526290" y="3644711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307481" y="3644177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1451949" y="4202420"/>
            <a:ext cx="813940" cy="360020"/>
            <a:chOff x="1870833" y="2008442"/>
            <a:chExt cx="813940" cy="360020"/>
          </a:xfrm>
          <a:solidFill>
            <a:schemeClr val="bg1">
              <a:lumMod val="85000"/>
            </a:schemeClr>
          </a:solidFill>
        </p:grpSpPr>
        <p:sp>
          <p:nvSpPr>
            <p:cNvPr id="114" name="Rectangle 113"/>
            <p:cNvSpPr/>
            <p:nvPr/>
          </p:nvSpPr>
          <p:spPr>
            <a:xfrm>
              <a:off x="1870833" y="2008442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090738" y="2008976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526290" y="2008976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307481" y="2008442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8" name="Group 117"/>
          <p:cNvGrpSpPr/>
          <p:nvPr/>
        </p:nvGrpSpPr>
        <p:grpSpPr>
          <a:xfrm rot="5400000">
            <a:off x="543218" y="5126056"/>
            <a:ext cx="813940" cy="360020"/>
            <a:chOff x="4538224" y="2891469"/>
            <a:chExt cx="813940" cy="360020"/>
          </a:xfrm>
          <a:solidFill>
            <a:srgbClr val="66FF66"/>
          </a:solidFill>
        </p:grpSpPr>
        <p:sp>
          <p:nvSpPr>
            <p:cNvPr id="119" name="Rectangle 118"/>
            <p:cNvSpPr/>
            <p:nvPr/>
          </p:nvSpPr>
          <p:spPr>
            <a:xfrm>
              <a:off x="4538224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4758129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193681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4974872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/>
          <p:cNvGrpSpPr/>
          <p:nvPr/>
        </p:nvGrpSpPr>
        <p:grpSpPr>
          <a:xfrm rot="5400000">
            <a:off x="2371239" y="5126056"/>
            <a:ext cx="813940" cy="360020"/>
            <a:chOff x="4538224" y="2891469"/>
            <a:chExt cx="813940" cy="360020"/>
          </a:xfrm>
          <a:solidFill>
            <a:srgbClr val="D9D9D9"/>
          </a:solidFill>
        </p:grpSpPr>
        <p:sp>
          <p:nvSpPr>
            <p:cNvPr id="124" name="Rectangle 123"/>
            <p:cNvSpPr/>
            <p:nvPr/>
          </p:nvSpPr>
          <p:spPr>
            <a:xfrm>
              <a:off x="4538224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4758129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193681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4974872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8" name="Rectangle 127"/>
          <p:cNvSpPr/>
          <p:nvPr/>
        </p:nvSpPr>
        <p:spPr>
          <a:xfrm>
            <a:off x="2318669" y="6052050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1138975" y="6052050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1130199" y="4202420"/>
            <a:ext cx="270831" cy="3594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2318669" y="4202959"/>
            <a:ext cx="270831" cy="3594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32" name="Rectangle 131"/>
          <p:cNvSpPr/>
          <p:nvPr/>
        </p:nvSpPr>
        <p:spPr>
          <a:xfrm rot="16200000">
            <a:off x="2643062" y="4539825"/>
            <a:ext cx="270831" cy="35948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33" name="Rectangle 132"/>
          <p:cNvSpPr/>
          <p:nvPr/>
        </p:nvSpPr>
        <p:spPr>
          <a:xfrm rot="16200000">
            <a:off x="2643063" y="5712084"/>
            <a:ext cx="270831" cy="35948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34" name="Rectangle 133"/>
          <p:cNvSpPr/>
          <p:nvPr/>
        </p:nvSpPr>
        <p:spPr>
          <a:xfrm rot="16200000">
            <a:off x="816119" y="5713514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 rot="16200000">
            <a:off x="823817" y="4541414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3498895" y="4069844"/>
            <a:ext cx="2573480" cy="2531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4358718" y="3940205"/>
            <a:ext cx="813940" cy="2788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 rot="16200000">
            <a:off x="4358809" y="3940742"/>
            <a:ext cx="813940" cy="2788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4358718" y="6089186"/>
            <a:ext cx="813940" cy="360020"/>
            <a:chOff x="1870833" y="3644177"/>
            <a:chExt cx="813940" cy="360020"/>
          </a:xfrm>
          <a:solidFill>
            <a:srgbClr val="D9D9D9"/>
          </a:solidFill>
        </p:grpSpPr>
        <p:sp>
          <p:nvSpPr>
            <p:cNvPr id="140" name="Rectangle 139"/>
            <p:cNvSpPr/>
            <p:nvPr/>
          </p:nvSpPr>
          <p:spPr>
            <a:xfrm>
              <a:off x="1870833" y="3644177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090738" y="3644711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526290" y="3644711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2307481" y="3644177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4358718" y="4231475"/>
            <a:ext cx="813940" cy="360020"/>
            <a:chOff x="1870833" y="2008442"/>
            <a:chExt cx="813940" cy="360020"/>
          </a:xfrm>
          <a:solidFill>
            <a:schemeClr val="bg1">
              <a:lumMod val="85000"/>
            </a:schemeClr>
          </a:solidFill>
        </p:grpSpPr>
        <p:sp>
          <p:nvSpPr>
            <p:cNvPr id="145" name="Rectangle 144"/>
            <p:cNvSpPr/>
            <p:nvPr/>
          </p:nvSpPr>
          <p:spPr>
            <a:xfrm>
              <a:off x="1870833" y="2008442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2090738" y="2008976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526290" y="2008976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2307481" y="2008442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9" name="Group 148"/>
          <p:cNvGrpSpPr/>
          <p:nvPr/>
        </p:nvGrpSpPr>
        <p:grpSpPr>
          <a:xfrm rot="5400000">
            <a:off x="3449987" y="5155111"/>
            <a:ext cx="813940" cy="360020"/>
            <a:chOff x="4538224" y="2891469"/>
            <a:chExt cx="813940" cy="360020"/>
          </a:xfrm>
          <a:solidFill>
            <a:srgbClr val="66FF66"/>
          </a:solidFill>
        </p:grpSpPr>
        <p:sp>
          <p:nvSpPr>
            <p:cNvPr id="150" name="Rectangle 149"/>
            <p:cNvSpPr/>
            <p:nvPr/>
          </p:nvSpPr>
          <p:spPr>
            <a:xfrm>
              <a:off x="4538224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4758129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5193681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4974872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4" name="Group 153"/>
          <p:cNvGrpSpPr/>
          <p:nvPr/>
        </p:nvGrpSpPr>
        <p:grpSpPr>
          <a:xfrm rot="5400000">
            <a:off x="5278008" y="5155111"/>
            <a:ext cx="813940" cy="360020"/>
            <a:chOff x="4538224" y="2891469"/>
            <a:chExt cx="813940" cy="360020"/>
          </a:xfrm>
          <a:solidFill>
            <a:srgbClr val="D9D9D9"/>
          </a:solidFill>
        </p:grpSpPr>
        <p:sp>
          <p:nvSpPr>
            <p:cNvPr id="155" name="Rectangle 154"/>
            <p:cNvSpPr/>
            <p:nvPr/>
          </p:nvSpPr>
          <p:spPr>
            <a:xfrm>
              <a:off x="4538224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4758129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5193681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4974872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9" name="Rectangle 158"/>
          <p:cNvSpPr/>
          <p:nvPr/>
        </p:nvSpPr>
        <p:spPr>
          <a:xfrm>
            <a:off x="5225438" y="6081105"/>
            <a:ext cx="270831" cy="35948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4045744" y="6081105"/>
            <a:ext cx="270831" cy="35948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4036968" y="4231475"/>
            <a:ext cx="270831" cy="3594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5225438" y="4232014"/>
            <a:ext cx="270831" cy="3594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63" name="Rectangle 162"/>
          <p:cNvSpPr/>
          <p:nvPr/>
        </p:nvSpPr>
        <p:spPr>
          <a:xfrm rot="16200000">
            <a:off x="5549831" y="4568880"/>
            <a:ext cx="270831" cy="35948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64" name="Rectangle 163"/>
          <p:cNvSpPr/>
          <p:nvPr/>
        </p:nvSpPr>
        <p:spPr>
          <a:xfrm rot="16200000">
            <a:off x="5549832" y="5741139"/>
            <a:ext cx="270831" cy="35948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65" name="Rectangle 164"/>
          <p:cNvSpPr/>
          <p:nvPr/>
        </p:nvSpPr>
        <p:spPr>
          <a:xfrm rot="16200000">
            <a:off x="3722888" y="5742569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166" name="Rectangle 165"/>
          <p:cNvSpPr/>
          <p:nvPr/>
        </p:nvSpPr>
        <p:spPr>
          <a:xfrm rot="16200000">
            <a:off x="3730586" y="4570469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167" name="Rectangle 166"/>
          <p:cNvSpPr/>
          <p:nvPr/>
        </p:nvSpPr>
        <p:spPr>
          <a:xfrm>
            <a:off x="6451919" y="2618056"/>
            <a:ext cx="2573480" cy="2531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7311742" y="2488417"/>
            <a:ext cx="813940" cy="2788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 rot="16200000">
            <a:off x="7311833" y="2488954"/>
            <a:ext cx="813940" cy="2788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0" name="Group 169"/>
          <p:cNvGrpSpPr/>
          <p:nvPr/>
        </p:nvGrpSpPr>
        <p:grpSpPr>
          <a:xfrm>
            <a:off x="7311742" y="4637398"/>
            <a:ext cx="813940" cy="360020"/>
            <a:chOff x="1870833" y="3644177"/>
            <a:chExt cx="813940" cy="360020"/>
          </a:xfrm>
          <a:solidFill>
            <a:srgbClr val="D9D9D9"/>
          </a:solidFill>
        </p:grpSpPr>
        <p:sp>
          <p:nvSpPr>
            <p:cNvPr id="171" name="Rectangle 170"/>
            <p:cNvSpPr/>
            <p:nvPr/>
          </p:nvSpPr>
          <p:spPr>
            <a:xfrm>
              <a:off x="1870833" y="3644177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2090738" y="3644711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2526290" y="3644711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2307481" y="3644177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7311742" y="2779687"/>
            <a:ext cx="813940" cy="360020"/>
            <a:chOff x="1870833" y="2008442"/>
            <a:chExt cx="813940" cy="360020"/>
          </a:xfrm>
          <a:solidFill>
            <a:schemeClr val="bg1">
              <a:lumMod val="85000"/>
            </a:schemeClr>
          </a:solidFill>
        </p:grpSpPr>
        <p:sp>
          <p:nvSpPr>
            <p:cNvPr id="176" name="Rectangle 175"/>
            <p:cNvSpPr/>
            <p:nvPr/>
          </p:nvSpPr>
          <p:spPr>
            <a:xfrm>
              <a:off x="1870833" y="2008442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2090738" y="2008976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2526290" y="2008976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307481" y="2008442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0" name="Group 179"/>
          <p:cNvGrpSpPr/>
          <p:nvPr/>
        </p:nvGrpSpPr>
        <p:grpSpPr>
          <a:xfrm rot="5400000">
            <a:off x="6403011" y="3703323"/>
            <a:ext cx="813940" cy="360020"/>
            <a:chOff x="4538224" y="2891469"/>
            <a:chExt cx="813940" cy="360020"/>
          </a:xfrm>
          <a:solidFill>
            <a:srgbClr val="D9D9D9"/>
          </a:solidFill>
        </p:grpSpPr>
        <p:sp>
          <p:nvSpPr>
            <p:cNvPr id="181" name="Rectangle 180"/>
            <p:cNvSpPr/>
            <p:nvPr/>
          </p:nvSpPr>
          <p:spPr>
            <a:xfrm>
              <a:off x="4538224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4758129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5193681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4974872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5" name="Group 184"/>
          <p:cNvGrpSpPr/>
          <p:nvPr/>
        </p:nvGrpSpPr>
        <p:grpSpPr>
          <a:xfrm rot="5400000">
            <a:off x="8231032" y="3703323"/>
            <a:ext cx="813940" cy="360020"/>
            <a:chOff x="4538224" y="2891469"/>
            <a:chExt cx="813940" cy="360020"/>
          </a:xfrm>
          <a:solidFill>
            <a:srgbClr val="D9D9D9"/>
          </a:solidFill>
        </p:grpSpPr>
        <p:sp>
          <p:nvSpPr>
            <p:cNvPr id="186" name="Rectangle 185"/>
            <p:cNvSpPr/>
            <p:nvPr/>
          </p:nvSpPr>
          <p:spPr>
            <a:xfrm>
              <a:off x="4538224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4758129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5193681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4974872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0" name="Rectangle 189"/>
          <p:cNvSpPr/>
          <p:nvPr/>
        </p:nvSpPr>
        <p:spPr>
          <a:xfrm>
            <a:off x="8178462" y="4629317"/>
            <a:ext cx="270831" cy="35948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6998768" y="4629317"/>
            <a:ext cx="270831" cy="35948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6989992" y="2779687"/>
            <a:ext cx="270831" cy="3594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8178462" y="2780226"/>
            <a:ext cx="270831" cy="3594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94" name="Rectangle 193"/>
          <p:cNvSpPr/>
          <p:nvPr/>
        </p:nvSpPr>
        <p:spPr>
          <a:xfrm rot="16200000">
            <a:off x="8502855" y="3117092"/>
            <a:ext cx="270831" cy="35948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95" name="Rectangle 194"/>
          <p:cNvSpPr/>
          <p:nvPr/>
        </p:nvSpPr>
        <p:spPr>
          <a:xfrm rot="16200000">
            <a:off x="8502856" y="4289351"/>
            <a:ext cx="270831" cy="35948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96" name="Rectangle 195"/>
          <p:cNvSpPr/>
          <p:nvPr/>
        </p:nvSpPr>
        <p:spPr>
          <a:xfrm rot="16200000">
            <a:off x="6675912" y="4290781"/>
            <a:ext cx="270831" cy="35948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197" name="Rectangle 196"/>
          <p:cNvSpPr/>
          <p:nvPr/>
        </p:nvSpPr>
        <p:spPr>
          <a:xfrm rot="16200000">
            <a:off x="6683610" y="3118681"/>
            <a:ext cx="270831" cy="35948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663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2395" y="1553452"/>
            <a:ext cx="2573480" cy="22063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42218" y="2086277"/>
            <a:ext cx="813940" cy="1800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1442309" y="1098868"/>
            <a:ext cx="813940" cy="2788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442218" y="3247312"/>
            <a:ext cx="813940" cy="360020"/>
            <a:chOff x="1870833" y="3644177"/>
            <a:chExt cx="813940" cy="360020"/>
          </a:xfrm>
          <a:solidFill>
            <a:srgbClr val="66FF66"/>
          </a:solidFill>
        </p:grpSpPr>
        <p:sp>
          <p:nvSpPr>
            <p:cNvPr id="8" name="Rectangle 7"/>
            <p:cNvSpPr/>
            <p:nvPr/>
          </p:nvSpPr>
          <p:spPr>
            <a:xfrm>
              <a:off x="1870833" y="3644177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090738" y="3644711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26290" y="3644711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307481" y="3644177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 rot="5400000">
            <a:off x="533487" y="2313237"/>
            <a:ext cx="813940" cy="360020"/>
            <a:chOff x="4538224" y="2891469"/>
            <a:chExt cx="813940" cy="360020"/>
          </a:xfrm>
          <a:solidFill>
            <a:srgbClr val="66FF66"/>
          </a:solidFill>
        </p:grpSpPr>
        <p:sp>
          <p:nvSpPr>
            <p:cNvPr id="18" name="Rectangle 17"/>
            <p:cNvSpPr/>
            <p:nvPr/>
          </p:nvSpPr>
          <p:spPr>
            <a:xfrm>
              <a:off x="4538224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758129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193681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974872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 rot="5400000">
            <a:off x="2361508" y="2313237"/>
            <a:ext cx="813940" cy="360020"/>
            <a:chOff x="4538224" y="2891469"/>
            <a:chExt cx="813940" cy="360020"/>
          </a:xfrm>
          <a:solidFill>
            <a:srgbClr val="66FF66"/>
          </a:solidFill>
        </p:grpSpPr>
        <p:sp>
          <p:nvSpPr>
            <p:cNvPr id="23" name="Rectangle 22"/>
            <p:cNvSpPr/>
            <p:nvPr/>
          </p:nvSpPr>
          <p:spPr>
            <a:xfrm>
              <a:off x="4538224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758129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193681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974872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2308938" y="3239231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129244" y="3239231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31" name="Rectangle 30"/>
          <p:cNvSpPr/>
          <p:nvPr/>
        </p:nvSpPr>
        <p:spPr>
          <a:xfrm rot="16200000">
            <a:off x="2633331" y="1727006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32" name="Rectangle 31"/>
          <p:cNvSpPr/>
          <p:nvPr/>
        </p:nvSpPr>
        <p:spPr>
          <a:xfrm rot="16200000">
            <a:off x="2633332" y="2899265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>
          <a:xfrm rot="16200000">
            <a:off x="806388" y="2900695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 rot="16200000">
            <a:off x="814086" y="1728595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100798" y="1553452"/>
            <a:ext cx="2573480" cy="22063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960621" y="2086277"/>
            <a:ext cx="813940" cy="1800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16200000">
            <a:off x="4960712" y="1098868"/>
            <a:ext cx="813940" cy="2788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4960621" y="3247312"/>
            <a:ext cx="813940" cy="360020"/>
            <a:chOff x="1870833" y="3644177"/>
            <a:chExt cx="813940" cy="360020"/>
          </a:xfrm>
          <a:solidFill>
            <a:srgbClr val="66FF66"/>
          </a:solidFill>
        </p:grpSpPr>
        <p:sp>
          <p:nvSpPr>
            <p:cNvPr id="39" name="Rectangle 38"/>
            <p:cNvSpPr/>
            <p:nvPr/>
          </p:nvSpPr>
          <p:spPr>
            <a:xfrm>
              <a:off x="1870833" y="3644177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090738" y="3644711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526290" y="3644711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307481" y="3644177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 rot="5400000">
            <a:off x="4051890" y="2313237"/>
            <a:ext cx="813940" cy="360020"/>
            <a:chOff x="4538224" y="2891469"/>
            <a:chExt cx="813940" cy="360020"/>
          </a:xfrm>
          <a:solidFill>
            <a:srgbClr val="D9D9D9"/>
          </a:solidFill>
        </p:grpSpPr>
        <p:sp>
          <p:nvSpPr>
            <p:cNvPr id="44" name="Rectangle 43"/>
            <p:cNvSpPr/>
            <p:nvPr/>
          </p:nvSpPr>
          <p:spPr>
            <a:xfrm>
              <a:off x="4538224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758129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193681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974872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 rot="5400000">
            <a:off x="5879911" y="2313237"/>
            <a:ext cx="813940" cy="360020"/>
            <a:chOff x="4538224" y="2891469"/>
            <a:chExt cx="813940" cy="360020"/>
          </a:xfrm>
          <a:solidFill>
            <a:srgbClr val="66FF66"/>
          </a:solidFill>
        </p:grpSpPr>
        <p:sp>
          <p:nvSpPr>
            <p:cNvPr id="49" name="Rectangle 48"/>
            <p:cNvSpPr/>
            <p:nvPr/>
          </p:nvSpPr>
          <p:spPr>
            <a:xfrm>
              <a:off x="4538224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758129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193681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974872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/>
          <p:cNvSpPr/>
          <p:nvPr/>
        </p:nvSpPr>
        <p:spPr>
          <a:xfrm>
            <a:off x="5827341" y="3239231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647647" y="3239231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5" name="Rectangle 54"/>
          <p:cNvSpPr/>
          <p:nvPr/>
        </p:nvSpPr>
        <p:spPr>
          <a:xfrm rot="16200000">
            <a:off x="6151734" y="1727006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6" name="Rectangle 55"/>
          <p:cNvSpPr/>
          <p:nvPr/>
        </p:nvSpPr>
        <p:spPr>
          <a:xfrm rot="16200000">
            <a:off x="6151735" y="2899265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7" name="Rectangle 56"/>
          <p:cNvSpPr/>
          <p:nvPr/>
        </p:nvSpPr>
        <p:spPr>
          <a:xfrm rot="16200000">
            <a:off x="4324791" y="2900695"/>
            <a:ext cx="270831" cy="35948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 rot="16200000">
            <a:off x="4332489" y="1728595"/>
            <a:ext cx="270831" cy="35948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592126" y="4307269"/>
            <a:ext cx="2573480" cy="22063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451949" y="4840094"/>
            <a:ext cx="813940" cy="1800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 rot="16200000">
            <a:off x="1452040" y="3852685"/>
            <a:ext cx="813940" cy="2788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1451949" y="6001129"/>
            <a:ext cx="813940" cy="360020"/>
            <a:chOff x="1870833" y="3644177"/>
            <a:chExt cx="813940" cy="360020"/>
          </a:xfrm>
          <a:solidFill>
            <a:srgbClr val="66FF66"/>
          </a:solidFill>
        </p:grpSpPr>
        <p:sp>
          <p:nvSpPr>
            <p:cNvPr id="63" name="Rectangle 62"/>
            <p:cNvSpPr/>
            <p:nvPr/>
          </p:nvSpPr>
          <p:spPr>
            <a:xfrm>
              <a:off x="1870833" y="3644177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090738" y="3644711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526290" y="3644711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307481" y="3644177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 rot="5400000">
            <a:off x="543218" y="5067054"/>
            <a:ext cx="813940" cy="360020"/>
            <a:chOff x="4538224" y="2891469"/>
            <a:chExt cx="813940" cy="360020"/>
          </a:xfrm>
          <a:solidFill>
            <a:srgbClr val="D9D9D9"/>
          </a:solidFill>
        </p:grpSpPr>
        <p:sp>
          <p:nvSpPr>
            <p:cNvPr id="68" name="Rectangle 67"/>
            <p:cNvSpPr/>
            <p:nvPr/>
          </p:nvSpPr>
          <p:spPr>
            <a:xfrm>
              <a:off x="4538224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758129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193681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974872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 rot="5400000">
            <a:off x="2371239" y="5067054"/>
            <a:ext cx="813940" cy="360020"/>
            <a:chOff x="4538224" y="2891469"/>
            <a:chExt cx="813940" cy="360020"/>
          </a:xfrm>
          <a:solidFill>
            <a:srgbClr val="D9D9D9"/>
          </a:solidFill>
        </p:grpSpPr>
        <p:sp>
          <p:nvSpPr>
            <p:cNvPr id="73" name="Rectangle 72"/>
            <p:cNvSpPr/>
            <p:nvPr/>
          </p:nvSpPr>
          <p:spPr>
            <a:xfrm>
              <a:off x="4538224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758129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193681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974872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/>
          <p:cNvSpPr/>
          <p:nvPr/>
        </p:nvSpPr>
        <p:spPr>
          <a:xfrm>
            <a:off x="2318669" y="5993048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138975" y="5993048"/>
            <a:ext cx="270831" cy="359486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79" name="Rectangle 78"/>
          <p:cNvSpPr/>
          <p:nvPr/>
        </p:nvSpPr>
        <p:spPr>
          <a:xfrm rot="16200000">
            <a:off x="2643062" y="4480823"/>
            <a:ext cx="270831" cy="35948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80" name="Rectangle 79"/>
          <p:cNvSpPr/>
          <p:nvPr/>
        </p:nvSpPr>
        <p:spPr>
          <a:xfrm rot="16200000">
            <a:off x="2643063" y="5653082"/>
            <a:ext cx="270831" cy="35948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81" name="Rectangle 80"/>
          <p:cNvSpPr/>
          <p:nvPr/>
        </p:nvSpPr>
        <p:spPr>
          <a:xfrm rot="16200000">
            <a:off x="816119" y="5654512"/>
            <a:ext cx="270831" cy="35948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 rot="16200000">
            <a:off x="823817" y="4482412"/>
            <a:ext cx="270831" cy="35948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4100798" y="4307269"/>
            <a:ext cx="2573480" cy="22063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4960621" y="4840094"/>
            <a:ext cx="813940" cy="1800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 rot="16200000">
            <a:off x="4960712" y="3852685"/>
            <a:ext cx="813940" cy="2788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/>
          <p:cNvGrpSpPr/>
          <p:nvPr/>
        </p:nvGrpSpPr>
        <p:grpSpPr>
          <a:xfrm>
            <a:off x="4960621" y="6001129"/>
            <a:ext cx="813940" cy="360020"/>
            <a:chOff x="1870833" y="3644177"/>
            <a:chExt cx="813940" cy="360020"/>
          </a:xfrm>
          <a:solidFill>
            <a:srgbClr val="D9D9D9"/>
          </a:solidFill>
        </p:grpSpPr>
        <p:sp>
          <p:nvSpPr>
            <p:cNvPr id="111" name="Rectangle 110"/>
            <p:cNvSpPr/>
            <p:nvPr/>
          </p:nvSpPr>
          <p:spPr>
            <a:xfrm>
              <a:off x="1870833" y="3644177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090738" y="3644711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526290" y="3644711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307481" y="3644177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 rot="5400000">
            <a:off x="4051890" y="5067054"/>
            <a:ext cx="813940" cy="360020"/>
            <a:chOff x="4538224" y="2891469"/>
            <a:chExt cx="813940" cy="360020"/>
          </a:xfrm>
          <a:solidFill>
            <a:srgbClr val="D9D9D9"/>
          </a:solidFill>
        </p:grpSpPr>
        <p:sp>
          <p:nvSpPr>
            <p:cNvPr id="116" name="Rectangle 115"/>
            <p:cNvSpPr/>
            <p:nvPr/>
          </p:nvSpPr>
          <p:spPr>
            <a:xfrm>
              <a:off x="4538224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4758129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5193681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4974872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 rot="5400000">
            <a:off x="5879911" y="5067054"/>
            <a:ext cx="813940" cy="360020"/>
            <a:chOff x="4538224" y="2891469"/>
            <a:chExt cx="813940" cy="360020"/>
          </a:xfrm>
          <a:solidFill>
            <a:srgbClr val="D9D9D9"/>
          </a:solidFill>
        </p:grpSpPr>
        <p:sp>
          <p:nvSpPr>
            <p:cNvPr id="121" name="Rectangle 120"/>
            <p:cNvSpPr/>
            <p:nvPr/>
          </p:nvSpPr>
          <p:spPr>
            <a:xfrm>
              <a:off x="4538224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4758129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193681" y="2892003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974872" y="2891469"/>
              <a:ext cx="158483" cy="359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5" name="Rectangle 124"/>
          <p:cNvSpPr/>
          <p:nvPr/>
        </p:nvSpPr>
        <p:spPr>
          <a:xfrm>
            <a:off x="5827341" y="5993048"/>
            <a:ext cx="270831" cy="35948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4647647" y="5993048"/>
            <a:ext cx="270831" cy="35948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27" name="Rectangle 126"/>
          <p:cNvSpPr/>
          <p:nvPr/>
        </p:nvSpPr>
        <p:spPr>
          <a:xfrm rot="16200000">
            <a:off x="6151734" y="4480823"/>
            <a:ext cx="270831" cy="35948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28" name="Rectangle 127"/>
          <p:cNvSpPr/>
          <p:nvPr/>
        </p:nvSpPr>
        <p:spPr>
          <a:xfrm rot="16200000">
            <a:off x="6151735" y="5653082"/>
            <a:ext cx="270831" cy="35948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29" name="Rectangle 128"/>
          <p:cNvSpPr/>
          <p:nvPr/>
        </p:nvSpPr>
        <p:spPr>
          <a:xfrm rot="16200000">
            <a:off x="4324791" y="5654512"/>
            <a:ext cx="270831" cy="35948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 rot="16200000">
            <a:off x="4332489" y="4482412"/>
            <a:ext cx="270831" cy="35948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84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2133034" y="1198766"/>
            <a:ext cx="2198603" cy="2142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992857" y="1198766"/>
            <a:ext cx="813940" cy="2142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796245" y="1198766"/>
            <a:ext cx="2198603" cy="2142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81192" y="1198766"/>
            <a:ext cx="813940" cy="2142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860519" y="1546347"/>
            <a:ext cx="1393254" cy="1121937"/>
            <a:chOff x="5860519" y="1627427"/>
            <a:chExt cx="1393254" cy="1121937"/>
          </a:xfrm>
        </p:grpSpPr>
        <p:sp>
          <p:nvSpPr>
            <p:cNvPr id="7" name="Isosceles Triangle 6"/>
            <p:cNvSpPr/>
            <p:nvPr/>
          </p:nvSpPr>
          <p:spPr>
            <a:xfrm>
              <a:off x="5860519" y="1627427"/>
              <a:ext cx="1393254" cy="1121937"/>
            </a:xfrm>
            <a:prstGeom prst="triangle">
              <a:avLst/>
            </a:prstGeom>
            <a:solidFill>
              <a:srgbClr val="FF6666"/>
            </a:solidFill>
            <a:ln>
              <a:solidFill>
                <a:srgbClr val="FF66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6164839" y="2021953"/>
              <a:ext cx="793020" cy="57158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83360" y="2021953"/>
              <a:ext cx="3384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latin typeface="Helvetica"/>
                  <a:cs typeface="Helvetica"/>
                </a:rPr>
                <a:t>!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921354" y="1546347"/>
            <a:ext cx="1393254" cy="1121937"/>
            <a:chOff x="5860519" y="1627427"/>
            <a:chExt cx="1393254" cy="1121937"/>
          </a:xfrm>
        </p:grpSpPr>
        <p:sp>
          <p:nvSpPr>
            <p:cNvPr id="14" name="Isosceles Triangle 13"/>
            <p:cNvSpPr/>
            <p:nvPr/>
          </p:nvSpPr>
          <p:spPr>
            <a:xfrm>
              <a:off x="5860519" y="1627427"/>
              <a:ext cx="1393254" cy="1121937"/>
            </a:xfrm>
            <a:prstGeom prst="triangle">
              <a:avLst/>
            </a:prstGeom>
            <a:solidFill>
              <a:srgbClr val="FF6666"/>
            </a:solidFill>
            <a:ln>
              <a:solidFill>
                <a:srgbClr val="FF66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6164839" y="2021953"/>
              <a:ext cx="793020" cy="57158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83360" y="2021953"/>
              <a:ext cx="3384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latin typeface="Helvetica"/>
                  <a:cs typeface="Helvetica"/>
                </a:rPr>
                <a:t>!</a:t>
              </a:r>
            </a:p>
          </p:txBody>
        </p:sp>
      </p:grpSp>
      <p:sp>
        <p:nvSpPr>
          <p:cNvPr id="19" name="Rectangle 18"/>
          <p:cNvSpPr/>
          <p:nvPr/>
        </p:nvSpPr>
        <p:spPr>
          <a:xfrm rot="5400000">
            <a:off x="2173942" y="3767647"/>
            <a:ext cx="2198603" cy="2142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rot="5400000">
            <a:off x="2865802" y="4011971"/>
            <a:ext cx="813940" cy="2142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2617981" y="3834227"/>
            <a:ext cx="1393254" cy="1121937"/>
            <a:chOff x="5860519" y="1627427"/>
            <a:chExt cx="1393254" cy="1121937"/>
          </a:xfrm>
        </p:grpSpPr>
        <p:sp>
          <p:nvSpPr>
            <p:cNvPr id="22" name="Isosceles Triangle 21"/>
            <p:cNvSpPr/>
            <p:nvPr/>
          </p:nvSpPr>
          <p:spPr>
            <a:xfrm>
              <a:off x="5860519" y="1627427"/>
              <a:ext cx="1393254" cy="1121937"/>
            </a:xfrm>
            <a:prstGeom prst="triangle">
              <a:avLst/>
            </a:prstGeom>
            <a:solidFill>
              <a:srgbClr val="FF6666"/>
            </a:solidFill>
            <a:ln>
              <a:solidFill>
                <a:srgbClr val="FF66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>
              <a:off x="6164839" y="2021953"/>
              <a:ext cx="793020" cy="57158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383360" y="2021953"/>
              <a:ext cx="3384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latin typeface="Helvetica"/>
                  <a:cs typeface="Helvetica"/>
                </a:rPr>
                <a:t>!</a:t>
              </a:r>
            </a:p>
          </p:txBody>
        </p:sp>
      </p:grpSp>
      <p:sp>
        <p:nvSpPr>
          <p:cNvPr id="25" name="Rectangle 24"/>
          <p:cNvSpPr/>
          <p:nvPr/>
        </p:nvSpPr>
        <p:spPr>
          <a:xfrm rot="5400000">
            <a:off x="4787362" y="3767648"/>
            <a:ext cx="2198603" cy="2142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 rot="5400000">
            <a:off x="5479222" y="3605001"/>
            <a:ext cx="813940" cy="2142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5198681" y="4595116"/>
            <a:ext cx="1393254" cy="1121937"/>
            <a:chOff x="5860519" y="1627427"/>
            <a:chExt cx="1393254" cy="1121937"/>
          </a:xfrm>
        </p:grpSpPr>
        <p:sp>
          <p:nvSpPr>
            <p:cNvPr id="28" name="Isosceles Triangle 27"/>
            <p:cNvSpPr/>
            <p:nvPr/>
          </p:nvSpPr>
          <p:spPr>
            <a:xfrm>
              <a:off x="5860519" y="1627427"/>
              <a:ext cx="1393254" cy="1121937"/>
            </a:xfrm>
            <a:prstGeom prst="triangle">
              <a:avLst/>
            </a:prstGeom>
            <a:solidFill>
              <a:srgbClr val="FF6666"/>
            </a:solidFill>
            <a:ln>
              <a:solidFill>
                <a:srgbClr val="FF66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>
              <a:off x="6164839" y="2021953"/>
              <a:ext cx="793020" cy="57158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383360" y="2021953"/>
              <a:ext cx="3384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latin typeface="Helvetica"/>
                  <a:cs typeface="Helvetica"/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2021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</TotalTime>
  <Words>43</Words>
  <Application>Microsoft Macintosh PowerPoint</Application>
  <PresentationFormat>On-screen Show (4:3)</PresentationFormat>
  <Paragraphs>43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Joy Ming</dc:creator>
  <cp:lastModifiedBy>Joy Ming</cp:lastModifiedBy>
  <cp:revision>10</cp:revision>
  <dcterms:created xsi:type="dcterms:W3CDTF">2014-11-17T02:40:11Z</dcterms:created>
  <dcterms:modified xsi:type="dcterms:W3CDTF">2014-11-18T03:25:57Z</dcterms:modified>
</cp:coreProperties>
</file>