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915" autoAdjust="0"/>
  </p:normalViewPr>
  <p:slideViewPr>
    <p:cSldViewPr snapToGrid="0" snapToObjects="1">
      <p:cViewPr varScale="1">
        <p:scale>
          <a:sx n="101" d="100"/>
          <a:sy n="10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32A-66BC-1945-A1DD-EF7A940BE64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06503" y="154497"/>
            <a:ext cx="2788759" cy="2788759"/>
            <a:chOff x="176621" y="154497"/>
            <a:chExt cx="2788759" cy="2788759"/>
          </a:xfrm>
        </p:grpSpPr>
        <p:sp>
          <p:nvSpPr>
            <p:cNvPr id="4" name="Rectangle 3"/>
            <p:cNvSpPr/>
            <p:nvPr/>
          </p:nvSpPr>
          <p:spPr>
            <a:xfrm>
              <a:off x="304117" y="284136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940" y="154497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164031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63940" y="2303478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63940" y="445767"/>
              <a:ext cx="813940" cy="360020"/>
              <a:chOff x="1870833" y="2008442"/>
              <a:chExt cx="813940" cy="3600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255209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5400000">
              <a:off x="2083230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30660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966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2190" y="44576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0660" y="44630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355053" y="78317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355054" y="1955431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535807" y="194916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35808" y="8001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7693" y="43592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2790" y="136234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4404" y="2307389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589" y="1336166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1407693" y="1580290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70233" y="284136"/>
            <a:ext cx="2788760" cy="2659120"/>
            <a:chOff x="3029997" y="284136"/>
            <a:chExt cx="2788760" cy="2659120"/>
          </a:xfrm>
        </p:grpSpPr>
        <p:sp>
          <p:nvSpPr>
            <p:cNvPr id="81" name="Rectangle 80"/>
            <p:cNvSpPr/>
            <p:nvPr/>
          </p:nvSpPr>
          <p:spPr>
            <a:xfrm>
              <a:off x="3157493" y="284136"/>
              <a:ext cx="2573480" cy="2531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7316" y="1142443"/>
              <a:ext cx="813940" cy="180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4017407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4017408" y="156233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17317" y="2304677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3108586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4936607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884037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343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5208431" y="1956630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389184" y="195036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66167" y="13635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37781" y="2308588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52966" y="133736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5189638" y="7831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3370393" y="80015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4231666" y="170549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758993" y="158153"/>
            <a:ext cx="2336221" cy="2788759"/>
            <a:chOff x="201526" y="3205485"/>
            <a:chExt cx="2336221" cy="2788759"/>
          </a:xfrm>
        </p:grpSpPr>
        <p:sp>
          <p:nvSpPr>
            <p:cNvPr id="111" name="Rectangle 110"/>
            <p:cNvSpPr/>
            <p:nvPr/>
          </p:nvSpPr>
          <p:spPr>
            <a:xfrm>
              <a:off x="329021" y="3335124"/>
              <a:ext cx="2208726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88844" y="3205485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695186" y="3699772"/>
              <a:ext cx="813940" cy="180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88844" y="5354466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88844" y="3496755"/>
              <a:ext cx="813940" cy="360020"/>
              <a:chOff x="1870833" y="2008442"/>
              <a:chExt cx="813940" cy="36002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5400000">
              <a:off x="280113" y="4420391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875870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7094" y="34967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560711" y="500015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560712" y="385114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32597" y="34869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09308" y="535837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4493" y="4387154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36" name="Up Arrow 135"/>
            <p:cNvSpPr/>
            <p:nvPr/>
          </p:nvSpPr>
          <p:spPr>
            <a:xfrm>
              <a:off x="1432597" y="463127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47644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47644" y="349729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87657" y="158525"/>
            <a:ext cx="2312761" cy="2789918"/>
            <a:chOff x="3591260" y="3235739"/>
            <a:chExt cx="2312761" cy="2789918"/>
          </a:xfrm>
        </p:grpSpPr>
        <p:sp>
          <p:nvSpPr>
            <p:cNvPr id="139" name="Rectangle 138"/>
            <p:cNvSpPr/>
            <p:nvPr/>
          </p:nvSpPr>
          <p:spPr>
            <a:xfrm>
              <a:off x="3591260" y="3365378"/>
              <a:ext cx="2224977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02581" y="3235739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596331" y="3729935"/>
              <a:ext cx="813940" cy="18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02581" y="3236898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2581" y="5385879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02581" y="3528168"/>
              <a:ext cx="813940" cy="360020"/>
              <a:chOff x="1870833" y="2008442"/>
              <a:chExt cx="813940" cy="36002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5400000">
              <a:off x="5021871" y="4451804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969301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9607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80831" y="352816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69301" y="352870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293694" y="38655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293695" y="503783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46334" y="35183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1431" y="44447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3045" y="538979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67" name="Up Arrow 166"/>
            <p:cNvSpPr/>
            <p:nvPr/>
          </p:nvSpPr>
          <p:spPr>
            <a:xfrm>
              <a:off x="4346334" y="4662691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395" y="1227970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2218" y="1098331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7" name="Rectangle 36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2218" y="1389601"/>
            <a:ext cx="813940" cy="360020"/>
            <a:chOff x="1870833" y="2008442"/>
            <a:chExt cx="813940" cy="360020"/>
          </a:xfrm>
          <a:solidFill>
            <a:srgbClr val="66FF66"/>
          </a:solidFill>
        </p:grpSpPr>
        <p:sp>
          <p:nvSpPr>
            <p:cNvPr id="33" name="Rectangle 3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9" name="Rectangle 2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5" name="Rectangle 2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468" y="138960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8938" y="139014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8895" y="122926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58718" y="109963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358809" y="110016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358718" y="324861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48" name="Rectangle 4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58718" y="139090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5400000">
            <a:off x="3449987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58" name="Rectangle 5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400000">
            <a:off x="5278008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225438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45744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6968" y="139090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25438" y="139143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5549831" y="172830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5549832" y="290056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3722888" y="29019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3730586" y="17298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2126" y="404078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451949" y="391115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1452040" y="391168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451949" y="606013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109" name="Rectangle 10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51949" y="420242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 rot="5400000">
            <a:off x="543218" y="512605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19" name="Rectangle 11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5400000">
            <a:off x="2371239" y="5126056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4" name="Rectangle 12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2318669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38975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30199" y="420242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318669" y="420295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2643062" y="453982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2643063" y="5712084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816119" y="57135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823817" y="45414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98895" y="4069844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358718" y="394020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4358809" y="3940742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358718" y="6089186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40" name="Rectangle 139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58718" y="4231475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 rot="5400000">
            <a:off x="3449987" y="5155111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50" name="Rectangle 149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 rot="5400000">
            <a:off x="5278008" y="5155111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55" name="Rectangle 15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5225438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45744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6968" y="4231475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25438" y="4232014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5549831" y="4568880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5549832" y="5741139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722888" y="57425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16200000">
            <a:off x="3730586" y="45704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451919" y="2618056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311742" y="248841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7311833" y="2488954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311742" y="4637398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71" name="Rectangle 17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311742" y="2779687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76" name="Rectangle 175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6403011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1" name="Rectangle 18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5400000">
            <a:off x="8231032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6" name="Rectangle 18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8178462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998768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89992" y="2779687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178462" y="2780226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8502855" y="311709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8502856" y="428935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6675912" y="42907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 rot="16200000">
            <a:off x="6683610" y="31186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395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2218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8" name="Rectangle 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8" name="Rectangle 1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3" name="Rectangle 2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00798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60621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4960712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960621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9" name="Rectangle 3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4051890" y="2313237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44" name="Rectangle 4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5879911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49" name="Rectangle 4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827341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7647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6151734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151735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4324791" y="29006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4332489" y="17285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2126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51949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1452040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51949" y="6001129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543218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68" name="Rectangle 6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2371239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73" name="Rectangle 7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318669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8975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2643062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2643063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816119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rot="16200000">
            <a:off x="823817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00798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960621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960712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960621" y="6001129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11" name="Rectangle 11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5400000">
            <a:off x="4051890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16" name="Rectangle 11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5400000">
            <a:off x="5879911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1" name="Rectangle 12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5827341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647647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6151734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6151735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4324791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4332489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034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2857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96245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1192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60519" y="1546347"/>
            <a:ext cx="1393254" cy="1121937"/>
            <a:chOff x="5860519" y="1627427"/>
            <a:chExt cx="1393254" cy="1121937"/>
          </a:xfrm>
        </p:grpSpPr>
        <p:sp>
          <p:nvSpPr>
            <p:cNvPr id="7" name="Isosceles Triangle 6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21354" y="1546347"/>
            <a:ext cx="1393254" cy="1121937"/>
            <a:chOff x="5860519" y="1627427"/>
            <a:chExt cx="1393254" cy="1121937"/>
          </a:xfrm>
        </p:grpSpPr>
        <p:sp>
          <p:nvSpPr>
            <p:cNvPr id="14" name="Isosceles Triangle 13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 rot="5400000">
            <a:off x="2173942" y="3767647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2865802" y="401197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17981" y="3834227"/>
            <a:ext cx="1393254" cy="1121937"/>
            <a:chOff x="5860519" y="1627427"/>
            <a:chExt cx="1393254" cy="1121937"/>
          </a:xfrm>
        </p:grpSpPr>
        <p:sp>
          <p:nvSpPr>
            <p:cNvPr id="22" name="Isosceles Triangle 21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787362" y="3767648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479222" y="360500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198681" y="4595116"/>
            <a:ext cx="1393254" cy="1121937"/>
            <a:chOff x="5860519" y="1627427"/>
            <a:chExt cx="1393254" cy="1121937"/>
          </a:xfrm>
        </p:grpSpPr>
        <p:sp>
          <p:nvSpPr>
            <p:cNvPr id="28" name="Isosceles Triangle 27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0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536" y="11114"/>
            <a:ext cx="4537403" cy="3293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9654" y="543939"/>
            <a:ext cx="813940" cy="276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034268" y="-1317792"/>
            <a:ext cx="813940" cy="453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paw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9" y="2331880"/>
            <a:ext cx="646189" cy="833561"/>
          </a:xfrm>
          <a:prstGeom prst="rect">
            <a:avLst/>
          </a:prstGeom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2612809" y="979656"/>
            <a:ext cx="170755" cy="232458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6200000">
            <a:off x="1392675" y="-378101"/>
            <a:ext cx="170756" cy="26110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909323" y="752143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2486622" y="1705508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03594" y="13578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8899" y="13578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1060340" y="470079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2359492" y="-1806508"/>
            <a:ext cx="163494" cy="4537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5400000">
            <a:off x="3906768" y="725466"/>
            <a:ext cx="170754" cy="1435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21627" y="1705507"/>
            <a:ext cx="173599" cy="1598733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968258" y="564890"/>
            <a:ext cx="170757" cy="175674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969679" y="-418386"/>
            <a:ext cx="170758" cy="1753900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38291" y="2783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start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092" y="152863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5092" y="111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right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8109" y="3530615"/>
            <a:ext cx="4531830" cy="3293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95226" y="4063440"/>
            <a:ext cx="813940" cy="276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2037054" y="2204495"/>
            <a:ext cx="813940" cy="453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paw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77" y="5851381"/>
            <a:ext cx="646189" cy="833561"/>
          </a:xfrm>
          <a:prstGeom prst="rect">
            <a:avLst/>
          </a:prstGeom>
          <a:ln>
            <a:noFill/>
          </a:ln>
        </p:spPr>
      </p:pic>
      <p:sp>
        <p:nvSpPr>
          <p:cNvPr id="49" name="Rectangle 48"/>
          <p:cNvSpPr/>
          <p:nvPr/>
        </p:nvSpPr>
        <p:spPr>
          <a:xfrm>
            <a:off x="2618381" y="4499157"/>
            <a:ext cx="170755" cy="232458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1398247" y="3141400"/>
            <a:ext cx="170756" cy="26110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6200000">
            <a:off x="914895" y="4271644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2492194" y="5225009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09166" y="4877381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24471" y="4877381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1065912" y="39895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2358647" y="1712148"/>
            <a:ext cx="170756" cy="4531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3909554" y="4247753"/>
            <a:ext cx="170754" cy="143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11893" y="5225009"/>
            <a:ext cx="168028" cy="159873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971042" y="4087174"/>
            <a:ext cx="170759" cy="17511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972463" y="3103900"/>
            <a:ext cx="170759" cy="1748329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57349" y="630328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start right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664" y="504814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0664" y="353061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right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135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tep3-lef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4" b="15107"/>
          <a:stretch/>
        </p:blipFill>
        <p:spPr>
          <a:xfrm>
            <a:off x="269470" y="1242098"/>
            <a:ext cx="3669634" cy="2677793"/>
          </a:xfrm>
          <a:prstGeom prst="rect">
            <a:avLst/>
          </a:prstGeom>
        </p:spPr>
      </p:pic>
      <p:pic>
        <p:nvPicPr>
          <p:cNvPr id="24" name="Picture 23" descr="step3-startle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48" y="1242098"/>
            <a:ext cx="3673383" cy="2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4-g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9"/>
          <a:stretch/>
        </p:blipFill>
        <p:spPr>
          <a:xfrm>
            <a:off x="2904453" y="777209"/>
            <a:ext cx="2165671" cy="3485215"/>
          </a:xfrm>
          <a:prstGeom prst="rect">
            <a:avLst/>
          </a:prstGeom>
        </p:spPr>
      </p:pic>
      <p:pic>
        <p:nvPicPr>
          <p:cNvPr id="5" name="Picture 4" descr="step4-work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44" y="777209"/>
            <a:ext cx="4326716" cy="3485215"/>
          </a:xfrm>
          <a:prstGeom prst="rect">
            <a:avLst/>
          </a:prstGeom>
        </p:spPr>
      </p:pic>
      <p:pic>
        <p:nvPicPr>
          <p:cNvPr id="6" name="Picture 5" descr="step4-g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/>
          <a:stretch/>
        </p:blipFill>
        <p:spPr>
          <a:xfrm>
            <a:off x="540655" y="777209"/>
            <a:ext cx="2243847" cy="34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55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20</cp:revision>
  <dcterms:created xsi:type="dcterms:W3CDTF">2014-11-17T02:40:11Z</dcterms:created>
  <dcterms:modified xsi:type="dcterms:W3CDTF">2014-12-17T03:28:11Z</dcterms:modified>
</cp:coreProperties>
</file>