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66FF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915" autoAdjust="0"/>
  </p:normalViewPr>
  <p:slideViewPr>
    <p:cSldViewPr snapToGrid="0" snapToObjects="1">
      <p:cViewPr varScale="1">
        <p:scale>
          <a:sx n="103" d="100"/>
          <a:sy n="103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8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0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1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1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7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5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2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7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2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9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32A-66BC-1945-A1DD-EF7A940BE64F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9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/>
          <p:cNvGrpSpPr/>
          <p:nvPr/>
        </p:nvGrpSpPr>
        <p:grpSpPr>
          <a:xfrm>
            <a:off x="206503" y="154497"/>
            <a:ext cx="2788759" cy="2788759"/>
            <a:chOff x="176621" y="154497"/>
            <a:chExt cx="2788759" cy="2788759"/>
          </a:xfrm>
        </p:grpSpPr>
        <p:sp>
          <p:nvSpPr>
            <p:cNvPr id="4" name="Rectangle 3"/>
            <p:cNvSpPr/>
            <p:nvPr/>
          </p:nvSpPr>
          <p:spPr>
            <a:xfrm>
              <a:off x="304117" y="284136"/>
              <a:ext cx="2573480" cy="2531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63940" y="154497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1164031" y="155034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163940" y="2303478"/>
              <a:ext cx="813940" cy="360020"/>
              <a:chOff x="1870833" y="3644177"/>
              <a:chExt cx="813940" cy="360020"/>
            </a:xfrm>
            <a:solidFill>
              <a:srgbClr val="FFFF66"/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1870833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90738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526290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307481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163940" y="445767"/>
              <a:ext cx="813940" cy="360020"/>
              <a:chOff x="1870833" y="2008442"/>
              <a:chExt cx="813940" cy="36002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870833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90738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526290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07481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5400000">
              <a:off x="255209" y="1369403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5400000">
              <a:off x="2083230" y="1369403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2030660" y="2295397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5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50966" y="2295397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6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42190" y="445767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30660" y="446306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2355053" y="783172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2355054" y="1955431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535807" y="1949164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535808" y="800155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07693" y="43592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12790" y="1362348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B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84404" y="2307389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C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9589" y="1336166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D</a:t>
              </a:r>
            </a:p>
          </p:txBody>
        </p:sp>
        <p:sp>
          <p:nvSpPr>
            <p:cNvPr id="109" name="Up Arrow 108"/>
            <p:cNvSpPr/>
            <p:nvPr/>
          </p:nvSpPr>
          <p:spPr>
            <a:xfrm>
              <a:off x="1407693" y="1580290"/>
              <a:ext cx="328077" cy="413201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970233" y="284136"/>
            <a:ext cx="2788760" cy="2659120"/>
            <a:chOff x="3029997" y="284136"/>
            <a:chExt cx="2788760" cy="2659120"/>
          </a:xfrm>
        </p:grpSpPr>
        <p:sp>
          <p:nvSpPr>
            <p:cNvPr id="81" name="Rectangle 80"/>
            <p:cNvSpPr/>
            <p:nvPr/>
          </p:nvSpPr>
          <p:spPr>
            <a:xfrm>
              <a:off x="3157493" y="284136"/>
              <a:ext cx="2573480" cy="25318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017316" y="1142443"/>
              <a:ext cx="813940" cy="1800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4017407" y="155034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16200000">
              <a:off x="4017408" y="156233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017317" y="2304677"/>
              <a:ext cx="813940" cy="360020"/>
              <a:chOff x="1870833" y="3644177"/>
              <a:chExt cx="813940" cy="360020"/>
            </a:xfrm>
            <a:solidFill>
              <a:srgbClr val="FFFF66"/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1870833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090738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526290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307481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5400000">
              <a:off x="3108586" y="1370602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91" name="Rectangle 90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5400000">
              <a:off x="4936607" y="1370602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96" name="Rectangle 95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4884037" y="2296596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5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704343" y="2296596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6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5208431" y="1956630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 rot="16200000">
              <a:off x="3389184" y="1950363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66167" y="1363547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B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237781" y="2308588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C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352966" y="1337365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D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5189638" y="783173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rot="16200000">
              <a:off x="3370393" y="800156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10" name="Up Arrow 109"/>
            <p:cNvSpPr/>
            <p:nvPr/>
          </p:nvSpPr>
          <p:spPr>
            <a:xfrm>
              <a:off x="4231666" y="1705498"/>
              <a:ext cx="328077" cy="413201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201526" y="2876783"/>
            <a:ext cx="2700975" cy="2788759"/>
            <a:chOff x="201526" y="3205485"/>
            <a:chExt cx="2700975" cy="2788759"/>
          </a:xfrm>
        </p:grpSpPr>
        <p:sp>
          <p:nvSpPr>
            <p:cNvPr id="111" name="Rectangle 110"/>
            <p:cNvSpPr/>
            <p:nvPr/>
          </p:nvSpPr>
          <p:spPr>
            <a:xfrm>
              <a:off x="329021" y="3335124"/>
              <a:ext cx="2573480" cy="2531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88844" y="3205485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6200000">
              <a:off x="695186" y="3699772"/>
              <a:ext cx="813940" cy="1801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1188844" y="5354466"/>
              <a:ext cx="813940" cy="360020"/>
              <a:chOff x="1870833" y="3644177"/>
              <a:chExt cx="813940" cy="360020"/>
            </a:xfrm>
            <a:solidFill>
              <a:srgbClr val="FFFF66"/>
            </a:solidFill>
          </p:grpSpPr>
          <p:sp>
            <p:nvSpPr>
              <p:cNvPr id="115" name="Rectangle 114"/>
              <p:cNvSpPr/>
              <p:nvPr/>
            </p:nvSpPr>
            <p:spPr>
              <a:xfrm>
                <a:off x="1870833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090738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526290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307481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1188844" y="3496755"/>
              <a:ext cx="813940" cy="360020"/>
              <a:chOff x="1870833" y="2008442"/>
              <a:chExt cx="813940" cy="36002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870833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090738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526290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307481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 rot="5400000">
              <a:off x="280113" y="4420391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125" name="Rectangle 124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>
              <a:off x="875870" y="5346385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6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867094" y="3496755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 rot="16200000">
              <a:off x="560711" y="5000152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 rot="16200000">
              <a:off x="560712" y="3851143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432597" y="348690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09308" y="5358377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C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4493" y="4387154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D</a:t>
              </a:r>
            </a:p>
          </p:txBody>
        </p:sp>
        <p:sp>
          <p:nvSpPr>
            <p:cNvPr id="136" name="Up Arrow 135"/>
            <p:cNvSpPr/>
            <p:nvPr/>
          </p:nvSpPr>
          <p:spPr>
            <a:xfrm>
              <a:off x="1432597" y="4631278"/>
              <a:ext cx="328077" cy="413201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047644" y="5346385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5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047644" y="3497294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093348" y="2877155"/>
            <a:ext cx="2661263" cy="2789918"/>
            <a:chOff x="3242758" y="3235739"/>
            <a:chExt cx="2661263" cy="2789918"/>
          </a:xfrm>
        </p:grpSpPr>
        <p:sp>
          <p:nvSpPr>
            <p:cNvPr id="139" name="Rectangle 138"/>
            <p:cNvSpPr/>
            <p:nvPr/>
          </p:nvSpPr>
          <p:spPr>
            <a:xfrm>
              <a:off x="3242758" y="3365378"/>
              <a:ext cx="2573480" cy="2531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102581" y="3235739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6200000">
              <a:off x="4596331" y="3729935"/>
              <a:ext cx="813940" cy="1801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102581" y="3236898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102581" y="5385879"/>
              <a:ext cx="813940" cy="360020"/>
              <a:chOff x="1870833" y="3644177"/>
              <a:chExt cx="813940" cy="360020"/>
            </a:xfrm>
            <a:solidFill>
              <a:srgbClr val="FFFF66"/>
            </a:solidFill>
          </p:grpSpPr>
          <p:sp>
            <p:nvSpPr>
              <p:cNvPr id="144" name="Rectangle 143"/>
              <p:cNvSpPr/>
              <p:nvPr/>
            </p:nvSpPr>
            <p:spPr>
              <a:xfrm>
                <a:off x="1870833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090738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2526290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307481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4102581" y="3528168"/>
              <a:ext cx="813940" cy="360020"/>
              <a:chOff x="1870833" y="2008442"/>
              <a:chExt cx="813940" cy="36002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1870833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2090738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526290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2307481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 rot="5400000">
              <a:off x="5021871" y="4451804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154" name="Rectangle 153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>
              <a:off x="4969301" y="5377798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5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789607" y="5377798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6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780831" y="3528168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969301" y="3528707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 rot="16200000">
              <a:off x="5293694" y="3865573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 rot="16200000">
              <a:off x="5293695" y="5037832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346334" y="351832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251431" y="4444749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B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323045" y="5389790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C</a:t>
              </a:r>
            </a:p>
          </p:txBody>
        </p:sp>
        <p:sp>
          <p:nvSpPr>
            <p:cNvPr id="167" name="Up Arrow 166"/>
            <p:cNvSpPr/>
            <p:nvPr/>
          </p:nvSpPr>
          <p:spPr>
            <a:xfrm>
              <a:off x="4346334" y="4662691"/>
              <a:ext cx="328077" cy="413201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37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2395" y="1227970"/>
            <a:ext cx="2573480" cy="2531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2218" y="1098331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1442309" y="1098868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442218" y="3247312"/>
            <a:ext cx="813940" cy="360020"/>
            <a:chOff x="1870833" y="3644177"/>
            <a:chExt cx="813940" cy="360020"/>
          </a:xfrm>
          <a:solidFill>
            <a:srgbClr val="66FF66"/>
          </a:solidFill>
        </p:grpSpPr>
        <p:sp>
          <p:nvSpPr>
            <p:cNvPr id="37" name="Rectangle 36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2218" y="1389601"/>
            <a:ext cx="813940" cy="360020"/>
            <a:chOff x="1870833" y="2008442"/>
            <a:chExt cx="813940" cy="360020"/>
          </a:xfrm>
          <a:solidFill>
            <a:srgbClr val="66FF66"/>
          </a:solidFill>
        </p:grpSpPr>
        <p:sp>
          <p:nvSpPr>
            <p:cNvPr id="33" name="Rectangle 32"/>
            <p:cNvSpPr/>
            <p:nvPr/>
          </p:nvSpPr>
          <p:spPr>
            <a:xfrm>
              <a:off x="1870833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90738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26290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07481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 rot="5400000">
            <a:off x="533487" y="2313237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29" name="Rectangle 28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5400000">
            <a:off x="2361508" y="2313237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25" name="Rectangle 24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308938" y="323923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9244" y="323923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0468" y="138960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08938" y="1390140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2633331" y="1727006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2633332" y="289926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806388" y="290069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814086" y="172859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498895" y="1229269"/>
            <a:ext cx="2573480" cy="2531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58718" y="1099630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4358809" y="1100167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4358718" y="3248611"/>
            <a:ext cx="813940" cy="360020"/>
            <a:chOff x="1870833" y="3644177"/>
            <a:chExt cx="813940" cy="360020"/>
          </a:xfrm>
          <a:solidFill>
            <a:srgbClr val="66FF66"/>
          </a:solidFill>
        </p:grpSpPr>
        <p:sp>
          <p:nvSpPr>
            <p:cNvPr id="48" name="Rectangle 47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358718" y="1390900"/>
            <a:ext cx="813940" cy="360020"/>
            <a:chOff x="1870833" y="2008442"/>
            <a:chExt cx="813940" cy="360020"/>
          </a:xfrm>
          <a:solidFill>
            <a:schemeClr val="bg1">
              <a:lumMod val="85000"/>
            </a:schemeClr>
          </a:solidFill>
        </p:grpSpPr>
        <p:sp>
          <p:nvSpPr>
            <p:cNvPr id="53" name="Rectangle 52"/>
            <p:cNvSpPr/>
            <p:nvPr/>
          </p:nvSpPr>
          <p:spPr>
            <a:xfrm>
              <a:off x="1870833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90738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26290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307481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 rot="5400000">
            <a:off x="3449987" y="2314536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58" name="Rectangle 57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5400000">
            <a:off x="5278008" y="2314536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63" name="Rectangle 62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5225438" y="3240530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45744" y="3240530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036968" y="1390900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225438" y="1391439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5549831" y="172830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>
          <a:xfrm rot="16200000">
            <a:off x="5549832" y="2900564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>
          <a:xfrm rot="16200000">
            <a:off x="3722888" y="2901994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 rot="16200000">
            <a:off x="3730586" y="1729894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92126" y="4040789"/>
            <a:ext cx="2573480" cy="2531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451949" y="3911150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16200000">
            <a:off x="1452040" y="3911687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1451949" y="6060131"/>
            <a:ext cx="813940" cy="360020"/>
            <a:chOff x="1870833" y="3644177"/>
            <a:chExt cx="813940" cy="360020"/>
          </a:xfrm>
          <a:solidFill>
            <a:srgbClr val="66FF66"/>
          </a:solidFill>
        </p:grpSpPr>
        <p:sp>
          <p:nvSpPr>
            <p:cNvPr id="109" name="Rectangle 108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451949" y="4202420"/>
            <a:ext cx="813940" cy="360020"/>
            <a:chOff x="1870833" y="2008442"/>
            <a:chExt cx="813940" cy="360020"/>
          </a:xfrm>
          <a:solidFill>
            <a:schemeClr val="bg1">
              <a:lumMod val="85000"/>
            </a:schemeClr>
          </a:solidFill>
        </p:grpSpPr>
        <p:sp>
          <p:nvSpPr>
            <p:cNvPr id="114" name="Rectangle 113"/>
            <p:cNvSpPr/>
            <p:nvPr/>
          </p:nvSpPr>
          <p:spPr>
            <a:xfrm>
              <a:off x="1870833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090738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526290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307481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 rot="5400000">
            <a:off x="543218" y="5126056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119" name="Rectangle 118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 rot="5400000">
            <a:off x="2371239" y="5126056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124" name="Rectangle 123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2318669" y="6052050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138975" y="6052050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130199" y="4202420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318669" y="4202959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>
          <a:xfrm rot="16200000">
            <a:off x="2643062" y="4539825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2643063" y="5712084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>
          <a:xfrm rot="16200000">
            <a:off x="816119" y="5713514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 rot="16200000">
            <a:off x="823817" y="4541414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498895" y="4069844"/>
            <a:ext cx="2573480" cy="2531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358718" y="3940205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 rot="16200000">
            <a:off x="4358809" y="3940742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4358718" y="6089186"/>
            <a:ext cx="813940" cy="360020"/>
            <a:chOff x="1870833" y="3644177"/>
            <a:chExt cx="813940" cy="360020"/>
          </a:xfrm>
          <a:solidFill>
            <a:srgbClr val="D9D9D9"/>
          </a:solidFill>
        </p:grpSpPr>
        <p:sp>
          <p:nvSpPr>
            <p:cNvPr id="140" name="Rectangle 139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358718" y="4231475"/>
            <a:ext cx="813940" cy="360020"/>
            <a:chOff x="1870833" y="2008442"/>
            <a:chExt cx="813940" cy="360020"/>
          </a:xfrm>
          <a:solidFill>
            <a:schemeClr val="bg1">
              <a:lumMod val="85000"/>
            </a:schemeClr>
          </a:solidFill>
        </p:grpSpPr>
        <p:sp>
          <p:nvSpPr>
            <p:cNvPr id="145" name="Rectangle 144"/>
            <p:cNvSpPr/>
            <p:nvPr/>
          </p:nvSpPr>
          <p:spPr>
            <a:xfrm>
              <a:off x="1870833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090738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26290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307481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9" name="Group 148"/>
          <p:cNvGrpSpPr/>
          <p:nvPr/>
        </p:nvGrpSpPr>
        <p:grpSpPr>
          <a:xfrm rot="5400000">
            <a:off x="3449987" y="5155111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150" name="Rectangle 149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 rot="5400000">
            <a:off x="5278008" y="5155111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155" name="Rectangle 154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Rectangle 158"/>
          <p:cNvSpPr/>
          <p:nvPr/>
        </p:nvSpPr>
        <p:spPr>
          <a:xfrm>
            <a:off x="5225438" y="6081105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45744" y="6081105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036968" y="4231475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225438" y="4232014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3" name="Rectangle 162"/>
          <p:cNvSpPr/>
          <p:nvPr/>
        </p:nvSpPr>
        <p:spPr>
          <a:xfrm rot="16200000">
            <a:off x="5549831" y="4568880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4" name="Rectangle 163"/>
          <p:cNvSpPr/>
          <p:nvPr/>
        </p:nvSpPr>
        <p:spPr>
          <a:xfrm rot="16200000">
            <a:off x="5549832" y="5741139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5" name="Rectangle 164"/>
          <p:cNvSpPr/>
          <p:nvPr/>
        </p:nvSpPr>
        <p:spPr>
          <a:xfrm rot="16200000">
            <a:off x="3722888" y="5742569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 rot="16200000">
            <a:off x="3730586" y="4570469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6451919" y="2618056"/>
            <a:ext cx="2573480" cy="2531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311742" y="2488417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 rot="16200000">
            <a:off x="7311833" y="2488954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7311742" y="4637398"/>
            <a:ext cx="813940" cy="360020"/>
            <a:chOff x="1870833" y="3644177"/>
            <a:chExt cx="813940" cy="360020"/>
          </a:xfrm>
          <a:solidFill>
            <a:srgbClr val="D9D9D9"/>
          </a:solidFill>
        </p:grpSpPr>
        <p:sp>
          <p:nvSpPr>
            <p:cNvPr id="171" name="Rectangle 170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311742" y="2779687"/>
            <a:ext cx="813940" cy="360020"/>
            <a:chOff x="1870833" y="2008442"/>
            <a:chExt cx="813940" cy="360020"/>
          </a:xfrm>
          <a:solidFill>
            <a:schemeClr val="bg1">
              <a:lumMod val="85000"/>
            </a:schemeClr>
          </a:solidFill>
        </p:grpSpPr>
        <p:sp>
          <p:nvSpPr>
            <p:cNvPr id="176" name="Rectangle 175"/>
            <p:cNvSpPr/>
            <p:nvPr/>
          </p:nvSpPr>
          <p:spPr>
            <a:xfrm>
              <a:off x="1870833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090738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526290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307481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0" name="Group 179"/>
          <p:cNvGrpSpPr/>
          <p:nvPr/>
        </p:nvGrpSpPr>
        <p:grpSpPr>
          <a:xfrm rot="5400000">
            <a:off x="6403011" y="3703323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181" name="Rectangle 180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/>
          <p:cNvGrpSpPr/>
          <p:nvPr/>
        </p:nvGrpSpPr>
        <p:grpSpPr>
          <a:xfrm rot="5400000">
            <a:off x="8231032" y="3703323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186" name="Rectangle 185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0" name="Rectangle 189"/>
          <p:cNvSpPr/>
          <p:nvPr/>
        </p:nvSpPr>
        <p:spPr>
          <a:xfrm>
            <a:off x="8178462" y="4629317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998768" y="4629317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989992" y="2779687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178462" y="2780226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4" name="Rectangle 193"/>
          <p:cNvSpPr/>
          <p:nvPr/>
        </p:nvSpPr>
        <p:spPr>
          <a:xfrm rot="16200000">
            <a:off x="8502855" y="311709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5" name="Rectangle 194"/>
          <p:cNvSpPr/>
          <p:nvPr/>
        </p:nvSpPr>
        <p:spPr>
          <a:xfrm rot="16200000">
            <a:off x="8502856" y="4289351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6" name="Rectangle 195"/>
          <p:cNvSpPr/>
          <p:nvPr/>
        </p:nvSpPr>
        <p:spPr>
          <a:xfrm rot="16200000">
            <a:off x="6675912" y="4290781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 rot="16200000">
            <a:off x="6683610" y="3118681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6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2395" y="1553452"/>
            <a:ext cx="2573480" cy="2206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2218" y="2086277"/>
            <a:ext cx="813940" cy="180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1442309" y="1098868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442218" y="3247312"/>
            <a:ext cx="813940" cy="360020"/>
            <a:chOff x="1870833" y="3644177"/>
            <a:chExt cx="813940" cy="360020"/>
          </a:xfrm>
          <a:solidFill>
            <a:srgbClr val="66FF66"/>
          </a:solidFill>
        </p:grpSpPr>
        <p:sp>
          <p:nvSpPr>
            <p:cNvPr id="8" name="Rectangle 7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5400000">
            <a:off x="533487" y="2313237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18" name="Rectangle 17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2361508" y="2313237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23" name="Rectangle 22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308938" y="323923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29244" y="323923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2633331" y="1727006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2633332" y="289926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806388" y="290069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14086" y="172859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100798" y="1553452"/>
            <a:ext cx="2573480" cy="2206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60621" y="2086277"/>
            <a:ext cx="813940" cy="180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4960712" y="1098868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960621" y="3247312"/>
            <a:ext cx="813940" cy="360020"/>
            <a:chOff x="1870833" y="3644177"/>
            <a:chExt cx="813940" cy="360020"/>
          </a:xfrm>
          <a:solidFill>
            <a:srgbClr val="66FF66"/>
          </a:solidFill>
        </p:grpSpPr>
        <p:sp>
          <p:nvSpPr>
            <p:cNvPr id="39" name="Rectangle 38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 rot="5400000">
            <a:off x="4051890" y="2313237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44" name="Rectangle 43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rot="5400000">
            <a:off x="5879911" y="2313237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49" name="Rectangle 48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5827341" y="323923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47647" y="323923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5" name="Rectangle 54"/>
          <p:cNvSpPr/>
          <p:nvPr/>
        </p:nvSpPr>
        <p:spPr>
          <a:xfrm rot="16200000">
            <a:off x="6151734" y="1727006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6151735" y="289926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>
          <a:xfrm rot="16200000">
            <a:off x="4324791" y="2900695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rot="16200000">
            <a:off x="4332489" y="1728595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92126" y="4307269"/>
            <a:ext cx="2573480" cy="2206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51949" y="4840094"/>
            <a:ext cx="813940" cy="180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16200000">
            <a:off x="1452040" y="3852685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1451949" y="6001129"/>
            <a:ext cx="813940" cy="360020"/>
            <a:chOff x="1870833" y="3644177"/>
            <a:chExt cx="813940" cy="360020"/>
          </a:xfrm>
          <a:solidFill>
            <a:srgbClr val="66FF66"/>
          </a:solidFill>
        </p:grpSpPr>
        <p:sp>
          <p:nvSpPr>
            <p:cNvPr id="63" name="Rectangle 62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 rot="5400000">
            <a:off x="543218" y="5067054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68" name="Rectangle 67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 rot="5400000">
            <a:off x="2371239" y="5067054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73" name="Rectangle 72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2318669" y="5993048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8975" y="5993048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>
          <a:xfrm rot="16200000">
            <a:off x="2643062" y="4480823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>
          <a:xfrm rot="16200000">
            <a:off x="2643063" y="565308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>
          <a:xfrm rot="16200000">
            <a:off x="816119" y="565451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 rot="16200000">
            <a:off x="823817" y="448241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4100798" y="4307269"/>
            <a:ext cx="2573480" cy="2206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960621" y="4840094"/>
            <a:ext cx="813940" cy="180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 rot="16200000">
            <a:off x="4960712" y="3852685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4960621" y="6001129"/>
            <a:ext cx="813940" cy="360020"/>
            <a:chOff x="1870833" y="3644177"/>
            <a:chExt cx="813940" cy="360020"/>
          </a:xfrm>
          <a:solidFill>
            <a:srgbClr val="D9D9D9"/>
          </a:solidFill>
        </p:grpSpPr>
        <p:sp>
          <p:nvSpPr>
            <p:cNvPr id="111" name="Rectangle 110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 rot="5400000">
            <a:off x="4051890" y="5067054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116" name="Rectangle 115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 rot="5400000">
            <a:off x="5879911" y="5067054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121" name="Rectangle 120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5827341" y="5993048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647647" y="5993048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>
          <a:xfrm rot="16200000">
            <a:off x="6151734" y="4480823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>
          <a:xfrm rot="16200000">
            <a:off x="6151735" y="565308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>
          <a:xfrm rot="16200000">
            <a:off x="4324791" y="565451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 rot="16200000">
            <a:off x="4332489" y="448241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133034" y="1198766"/>
            <a:ext cx="2198603" cy="2142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92857" y="1198766"/>
            <a:ext cx="813940" cy="214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96245" y="1198766"/>
            <a:ext cx="2198603" cy="2142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81192" y="1198766"/>
            <a:ext cx="813940" cy="214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860519" y="1546347"/>
            <a:ext cx="1393254" cy="1121937"/>
            <a:chOff x="5860519" y="1627427"/>
            <a:chExt cx="1393254" cy="1121937"/>
          </a:xfrm>
        </p:grpSpPr>
        <p:sp>
          <p:nvSpPr>
            <p:cNvPr id="7" name="Isosceles Triangle 6"/>
            <p:cNvSpPr/>
            <p:nvPr/>
          </p:nvSpPr>
          <p:spPr>
            <a:xfrm>
              <a:off x="5860519" y="1627427"/>
              <a:ext cx="1393254" cy="1121937"/>
            </a:xfrm>
            <a:prstGeom prst="triangle">
              <a:avLst/>
            </a:prstGeom>
            <a:solidFill>
              <a:srgbClr val="FF6666"/>
            </a:solidFill>
            <a:ln>
              <a:solidFill>
                <a:srgbClr val="FF66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6164839" y="2021953"/>
              <a:ext cx="793020" cy="5715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83360" y="2021953"/>
              <a:ext cx="338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Helvetica"/>
                  <a:cs typeface="Helvetica"/>
                </a:rPr>
                <a:t>!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21354" y="1546347"/>
            <a:ext cx="1393254" cy="1121937"/>
            <a:chOff x="5860519" y="1627427"/>
            <a:chExt cx="1393254" cy="1121937"/>
          </a:xfrm>
        </p:grpSpPr>
        <p:sp>
          <p:nvSpPr>
            <p:cNvPr id="14" name="Isosceles Triangle 13"/>
            <p:cNvSpPr/>
            <p:nvPr/>
          </p:nvSpPr>
          <p:spPr>
            <a:xfrm>
              <a:off x="5860519" y="1627427"/>
              <a:ext cx="1393254" cy="1121937"/>
            </a:xfrm>
            <a:prstGeom prst="triangle">
              <a:avLst/>
            </a:prstGeom>
            <a:solidFill>
              <a:srgbClr val="FF6666"/>
            </a:solidFill>
            <a:ln>
              <a:solidFill>
                <a:srgbClr val="FF66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164839" y="2021953"/>
              <a:ext cx="793020" cy="5715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3360" y="2021953"/>
              <a:ext cx="338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Helvetica"/>
                  <a:cs typeface="Helvetica"/>
                </a:rPr>
                <a:t>!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 rot="5400000">
            <a:off x="2173942" y="3767647"/>
            <a:ext cx="2198603" cy="2142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2865802" y="4011971"/>
            <a:ext cx="813940" cy="214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617981" y="3834227"/>
            <a:ext cx="1393254" cy="1121937"/>
            <a:chOff x="5860519" y="1627427"/>
            <a:chExt cx="1393254" cy="1121937"/>
          </a:xfrm>
        </p:grpSpPr>
        <p:sp>
          <p:nvSpPr>
            <p:cNvPr id="22" name="Isosceles Triangle 21"/>
            <p:cNvSpPr/>
            <p:nvPr/>
          </p:nvSpPr>
          <p:spPr>
            <a:xfrm>
              <a:off x="5860519" y="1627427"/>
              <a:ext cx="1393254" cy="1121937"/>
            </a:xfrm>
            <a:prstGeom prst="triangle">
              <a:avLst/>
            </a:prstGeom>
            <a:solidFill>
              <a:srgbClr val="FF6666"/>
            </a:solidFill>
            <a:ln>
              <a:solidFill>
                <a:srgbClr val="FF66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6164839" y="2021953"/>
              <a:ext cx="793020" cy="5715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83360" y="2021953"/>
              <a:ext cx="338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Helvetica"/>
                  <a:cs typeface="Helvetica"/>
                </a:rPr>
                <a:t>!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 rot="5400000">
            <a:off x="4787362" y="3767648"/>
            <a:ext cx="2198603" cy="2142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5479222" y="3605001"/>
            <a:ext cx="813940" cy="214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198681" y="4595116"/>
            <a:ext cx="1393254" cy="1121937"/>
            <a:chOff x="5860519" y="1627427"/>
            <a:chExt cx="1393254" cy="1121937"/>
          </a:xfrm>
        </p:grpSpPr>
        <p:sp>
          <p:nvSpPr>
            <p:cNvPr id="28" name="Isosceles Triangle 27"/>
            <p:cNvSpPr/>
            <p:nvPr/>
          </p:nvSpPr>
          <p:spPr>
            <a:xfrm>
              <a:off x="5860519" y="1627427"/>
              <a:ext cx="1393254" cy="1121937"/>
            </a:xfrm>
            <a:prstGeom prst="triangle">
              <a:avLst/>
            </a:prstGeom>
            <a:solidFill>
              <a:srgbClr val="FF6666"/>
            </a:solidFill>
            <a:ln>
              <a:solidFill>
                <a:srgbClr val="FF66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6164839" y="2021953"/>
              <a:ext cx="793020" cy="5715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83360" y="2021953"/>
              <a:ext cx="338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Helvetica"/>
                  <a:cs typeface="Helvetica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202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536" y="11114"/>
            <a:ext cx="4537403" cy="32931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9654" y="543939"/>
            <a:ext cx="813940" cy="2760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034268" y="-1317792"/>
            <a:ext cx="813940" cy="4537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pawn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19" y="2331880"/>
            <a:ext cx="646189" cy="833561"/>
          </a:xfrm>
          <a:prstGeom prst="rect">
            <a:avLst/>
          </a:prstGeom>
          <a:ln>
            <a:noFill/>
          </a:ln>
        </p:spPr>
      </p:pic>
      <p:sp>
        <p:nvSpPr>
          <p:cNvPr id="29" name="Rectangle 28"/>
          <p:cNvSpPr/>
          <p:nvPr/>
        </p:nvSpPr>
        <p:spPr>
          <a:xfrm>
            <a:off x="2612809" y="979656"/>
            <a:ext cx="170755" cy="232458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16200000">
            <a:off x="1392675" y="-378101"/>
            <a:ext cx="170756" cy="261102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6200000">
            <a:off x="909323" y="752143"/>
            <a:ext cx="414516" cy="33847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2486622" y="1705508"/>
            <a:ext cx="414516" cy="33847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103594" y="1357880"/>
            <a:ext cx="170755" cy="1946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118899" y="1357880"/>
            <a:ext cx="170755" cy="1946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5400000">
            <a:off x="1060340" y="470079"/>
            <a:ext cx="170755" cy="1946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5400000">
            <a:off x="2359492" y="-1806508"/>
            <a:ext cx="163494" cy="45374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5400000">
            <a:off x="3906768" y="725466"/>
            <a:ext cx="170754" cy="14355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121627" y="1705507"/>
            <a:ext cx="173599" cy="1598733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rot="5400000">
            <a:off x="968258" y="564890"/>
            <a:ext cx="170757" cy="175674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5400000">
            <a:off x="969679" y="-418386"/>
            <a:ext cx="170758" cy="1753900"/>
          </a:xfrm>
          <a:prstGeom prst="rect">
            <a:avLst/>
          </a:prstGeom>
          <a:solidFill>
            <a:srgbClr val="FF66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38291" y="27837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start left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5092" y="152863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next left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5092" y="1111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next right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8109" y="3530615"/>
            <a:ext cx="4531830" cy="32931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95226" y="4063440"/>
            <a:ext cx="813940" cy="2760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>
            <a:off x="2037054" y="2204495"/>
            <a:ext cx="813940" cy="4531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pawn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877" y="5851381"/>
            <a:ext cx="646189" cy="833561"/>
          </a:xfrm>
          <a:prstGeom prst="rect">
            <a:avLst/>
          </a:prstGeom>
          <a:ln>
            <a:noFill/>
          </a:ln>
        </p:spPr>
      </p:pic>
      <p:sp>
        <p:nvSpPr>
          <p:cNvPr id="49" name="Rectangle 48"/>
          <p:cNvSpPr/>
          <p:nvPr/>
        </p:nvSpPr>
        <p:spPr>
          <a:xfrm>
            <a:off x="2618381" y="4499157"/>
            <a:ext cx="170755" cy="232458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16200000">
            <a:off x="1398247" y="3141400"/>
            <a:ext cx="170756" cy="261102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rot="16200000">
            <a:off x="914895" y="4271644"/>
            <a:ext cx="414516" cy="33847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2492194" y="5225009"/>
            <a:ext cx="414516" cy="33847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109166" y="4877381"/>
            <a:ext cx="170755" cy="1946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124471" y="4877381"/>
            <a:ext cx="170755" cy="1946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5400000">
            <a:off x="1065912" y="3989580"/>
            <a:ext cx="170755" cy="1946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5400000">
            <a:off x="2358647" y="1712148"/>
            <a:ext cx="170756" cy="45318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5400000">
            <a:off x="3909554" y="4247753"/>
            <a:ext cx="170754" cy="1430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11893" y="5225009"/>
            <a:ext cx="168028" cy="1598734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971042" y="4087174"/>
            <a:ext cx="170759" cy="17511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5400000">
            <a:off x="972463" y="3103900"/>
            <a:ext cx="170759" cy="1748329"/>
          </a:xfrm>
          <a:prstGeom prst="rect">
            <a:avLst/>
          </a:prstGeom>
          <a:solidFill>
            <a:srgbClr val="FF66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57349" y="630328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start right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0664" y="504814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next left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0664" y="353061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next right</a:t>
            </a:r>
            <a:endParaRPr lang="en-US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8135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55</Words>
  <Application>Microsoft Macintosh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Ming</dc:creator>
  <cp:lastModifiedBy>Joy Ming</cp:lastModifiedBy>
  <cp:revision>13</cp:revision>
  <dcterms:created xsi:type="dcterms:W3CDTF">2014-11-17T02:40:11Z</dcterms:created>
  <dcterms:modified xsi:type="dcterms:W3CDTF">2014-12-14T01:09:56Z</dcterms:modified>
</cp:coreProperties>
</file>