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32A-66BC-1945-A1DD-EF7A940BE64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5F2B-090E-8E4A-9BB1-66CFC6E2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06503" y="154497"/>
            <a:ext cx="2788759" cy="2788759"/>
            <a:chOff x="176621" y="154497"/>
            <a:chExt cx="2788759" cy="2788759"/>
          </a:xfrm>
        </p:grpSpPr>
        <p:sp>
          <p:nvSpPr>
            <p:cNvPr id="4" name="Rectangle 3"/>
            <p:cNvSpPr/>
            <p:nvPr/>
          </p:nvSpPr>
          <p:spPr>
            <a:xfrm>
              <a:off x="304117" y="284136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63940" y="154497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164031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63940" y="2303478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63940" y="445767"/>
              <a:ext cx="813940" cy="360020"/>
              <a:chOff x="1870833" y="2008442"/>
              <a:chExt cx="813940" cy="3600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255209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5400000">
              <a:off x="2083230" y="1369403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30660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966" y="229539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2190" y="44576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0660" y="44630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355053" y="78317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2355054" y="1955431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535807" y="194916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535808" y="8001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7693" y="43592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12790" y="1362348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4404" y="2307389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589" y="1336166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1407693" y="1580290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70233" y="284136"/>
            <a:ext cx="2788760" cy="2659120"/>
            <a:chOff x="3029997" y="284136"/>
            <a:chExt cx="2788760" cy="2659120"/>
          </a:xfrm>
        </p:grpSpPr>
        <p:sp>
          <p:nvSpPr>
            <p:cNvPr id="81" name="Rectangle 80"/>
            <p:cNvSpPr/>
            <p:nvPr/>
          </p:nvSpPr>
          <p:spPr>
            <a:xfrm>
              <a:off x="3157493" y="284136"/>
              <a:ext cx="2573480" cy="25318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17316" y="1142443"/>
              <a:ext cx="813940" cy="180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4017407" y="155034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4017408" y="156233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017317" y="2304677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5400000">
              <a:off x="3108586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4936607" y="1370602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4884037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04343" y="229659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5208431" y="1956630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16200000">
              <a:off x="3389184" y="195036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66167" y="1363547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37781" y="2308588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52966" y="1337365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5189638" y="7831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3370393" y="800156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4231666" y="170549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01526" y="2876783"/>
            <a:ext cx="2700975" cy="2788759"/>
            <a:chOff x="201526" y="3205485"/>
            <a:chExt cx="2700975" cy="2788759"/>
          </a:xfrm>
        </p:grpSpPr>
        <p:sp>
          <p:nvSpPr>
            <p:cNvPr id="111" name="Rectangle 110"/>
            <p:cNvSpPr/>
            <p:nvPr/>
          </p:nvSpPr>
          <p:spPr>
            <a:xfrm>
              <a:off x="329021" y="3335124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88844" y="3205485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695186" y="3699772"/>
              <a:ext cx="813940" cy="180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188844" y="5354466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15" name="Rectangle 114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188844" y="3496755"/>
              <a:ext cx="813940" cy="360020"/>
              <a:chOff x="1870833" y="2008442"/>
              <a:chExt cx="813940" cy="36002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5400000">
              <a:off x="280113" y="4420391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875870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7094" y="349675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560711" y="500015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560712" y="385114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32597" y="34869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09308" y="5358377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4493" y="4387154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D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6" name="Up Arrow 135"/>
            <p:cNvSpPr/>
            <p:nvPr/>
          </p:nvSpPr>
          <p:spPr>
            <a:xfrm>
              <a:off x="1432597" y="4631278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47644" y="5346385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47644" y="3497294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093348" y="2877155"/>
            <a:ext cx="2661263" cy="2789918"/>
            <a:chOff x="3242758" y="3235739"/>
            <a:chExt cx="2661263" cy="2789918"/>
          </a:xfrm>
        </p:grpSpPr>
        <p:sp>
          <p:nvSpPr>
            <p:cNvPr id="139" name="Rectangle 138"/>
            <p:cNvSpPr/>
            <p:nvPr/>
          </p:nvSpPr>
          <p:spPr>
            <a:xfrm>
              <a:off x="3242758" y="3365378"/>
              <a:ext cx="2573480" cy="253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02581" y="3235739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6200000">
              <a:off x="4596331" y="3729935"/>
              <a:ext cx="813940" cy="1801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02581" y="3236898"/>
              <a:ext cx="813940" cy="278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02581" y="5385879"/>
              <a:ext cx="813940" cy="360020"/>
              <a:chOff x="1870833" y="3644177"/>
              <a:chExt cx="813940" cy="360020"/>
            </a:xfrm>
            <a:solidFill>
              <a:srgbClr val="FFFF6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870833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90738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26290" y="3644711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07481" y="3644177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102581" y="3528168"/>
              <a:ext cx="813940" cy="360020"/>
              <a:chOff x="1870833" y="2008442"/>
              <a:chExt cx="813940" cy="36002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870833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90738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26290" y="2008976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307481" y="2008442"/>
                <a:ext cx="158483" cy="35948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5400000">
              <a:off x="5021871" y="4451804"/>
              <a:ext cx="813940" cy="360020"/>
              <a:chOff x="4538224" y="2891469"/>
              <a:chExt cx="813940" cy="360020"/>
            </a:xfrm>
            <a:solidFill>
              <a:srgbClr val="FFFF66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4538224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758129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193681" y="2892003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974872" y="2891469"/>
                <a:ext cx="158483" cy="359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969301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5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89607" y="537779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6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80831" y="3528168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69301" y="3528707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 rot="16200000">
              <a:off x="5293694" y="3865573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5293695" y="5037832"/>
              <a:ext cx="270831" cy="3594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atin typeface="Helvetica"/>
                  <a:cs typeface="Helvetica"/>
                </a:rPr>
                <a:t>4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346334" y="35183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1431" y="44447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B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323045" y="538979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C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67" name="Up Arrow 166"/>
            <p:cNvSpPr/>
            <p:nvPr/>
          </p:nvSpPr>
          <p:spPr>
            <a:xfrm>
              <a:off x="4346334" y="4662691"/>
              <a:ext cx="328077" cy="413201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7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Ming</dc:creator>
  <cp:lastModifiedBy>Joy Ming</cp:lastModifiedBy>
  <cp:revision>4</cp:revision>
  <dcterms:created xsi:type="dcterms:W3CDTF">2014-11-17T02:40:11Z</dcterms:created>
  <dcterms:modified xsi:type="dcterms:W3CDTF">2014-11-17T03:13:16Z</dcterms:modified>
</cp:coreProperties>
</file>