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2" r:id="rId4"/>
    <p:sldId id="291" r:id="rId5"/>
    <p:sldId id="293" r:id="rId6"/>
    <p:sldId id="258" r:id="rId7"/>
    <p:sldId id="259" r:id="rId8"/>
    <p:sldId id="260" r:id="rId9"/>
    <p:sldId id="294" r:id="rId10"/>
    <p:sldId id="295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8719" autoAdjust="0"/>
  </p:normalViewPr>
  <p:slideViewPr>
    <p:cSldViewPr snapToGrid="0">
      <p:cViewPr varScale="1">
        <p:scale>
          <a:sx n="133" d="100"/>
          <a:sy n="133" d="100"/>
        </p:scale>
        <p:origin x="11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2de1c253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2de1c253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de1c25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2de1c25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977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e4c0445b1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e4c0445b1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00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e4c0445b1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e4c0445b1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36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de1c25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2de1c25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2de1c253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2de1c253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42de1c253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42de1c253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e4c0445b1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e4c0445b1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9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49824"/>
            <a:ext cx="4114800" cy="1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5675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3" name="Picture 2152">
            <a:extLst>
              <a:ext uri="{FF2B5EF4-FFF2-40B4-BE49-F238E27FC236}">
                <a16:creationId xmlns:a16="http://schemas.microsoft.com/office/drawing/2014/main" id="{B274C43E-52FB-B4AF-711E-66E9A861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26" y="0"/>
            <a:ext cx="6590774" cy="5143500"/>
          </a:xfrm>
          <a:prstGeom prst="rect">
            <a:avLst/>
          </a:prstGeom>
        </p:spPr>
      </p:pic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4800" y="3212166"/>
            <a:ext cx="2196000" cy="125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ChatX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0" y="4466845"/>
            <a:ext cx="2980800" cy="241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Privacy and Security </a:t>
            </a:r>
          </a:p>
        </p:txBody>
      </p:sp>
      <p:sp>
        <p:nvSpPr>
          <p:cNvPr id="142" name="Google Shape;59;p15">
            <a:extLst>
              <a:ext uri="{FF2B5EF4-FFF2-40B4-BE49-F238E27FC236}">
                <a16:creationId xmlns:a16="http://schemas.microsoft.com/office/drawing/2014/main" id="{FD00D8F4-E6A9-CBE2-7A8A-0259470C6635}"/>
              </a:ext>
            </a:extLst>
          </p:cNvPr>
          <p:cNvSpPr txBox="1">
            <a:spLocks/>
          </p:cNvSpPr>
          <p:nvPr/>
        </p:nvSpPr>
        <p:spPr>
          <a:xfrm>
            <a:off x="0" y="4752528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/>
              <a:t> Mariana Bento nº53676 </a:t>
            </a:r>
          </a:p>
        </p:txBody>
      </p:sp>
      <p:pic>
        <p:nvPicPr>
          <p:cNvPr id="2050" name="Picture 2" descr="Logo Faculdade de Ciências Universidade de Lisboa">
            <a:extLst>
              <a:ext uri="{FF2B5EF4-FFF2-40B4-BE49-F238E27FC236}">
                <a16:creationId xmlns:a16="http://schemas.microsoft.com/office/drawing/2014/main" id="{CE8C4A63-718F-50C4-4C79-421CD3BF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9" y="0"/>
            <a:ext cx="1987961" cy="10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4" name="Google Shape;490;p20">
            <a:extLst>
              <a:ext uri="{FF2B5EF4-FFF2-40B4-BE49-F238E27FC236}">
                <a16:creationId xmlns:a16="http://schemas.microsoft.com/office/drawing/2014/main" id="{81BCE639-F10F-A885-0230-E89570CF1A19}"/>
              </a:ext>
            </a:extLst>
          </p:cNvPr>
          <p:cNvGrpSpPr/>
          <p:nvPr/>
        </p:nvGrpSpPr>
        <p:grpSpPr>
          <a:xfrm>
            <a:off x="1700643" y="3347170"/>
            <a:ext cx="513413" cy="656030"/>
            <a:chOff x="4173463" y="2335200"/>
            <a:chExt cx="797400" cy="970800"/>
          </a:xfrm>
        </p:grpSpPr>
        <p:sp>
          <p:nvSpPr>
            <p:cNvPr id="2155" name="Google Shape;491;p20">
              <a:extLst>
                <a:ext uri="{FF2B5EF4-FFF2-40B4-BE49-F238E27FC236}">
                  <a16:creationId xmlns:a16="http://schemas.microsoft.com/office/drawing/2014/main" id="{344EF5EF-3759-504D-2FE7-3AA758604130}"/>
                </a:ext>
              </a:extLst>
            </p:cNvPr>
            <p:cNvSpPr/>
            <p:nvPr/>
          </p:nvSpPr>
          <p:spPr>
            <a:xfrm>
              <a:off x="4173463" y="2335200"/>
              <a:ext cx="797400" cy="970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2156" name="Google Shape;492;p20">
              <a:extLst>
                <a:ext uri="{FF2B5EF4-FFF2-40B4-BE49-F238E27FC236}">
                  <a16:creationId xmlns:a16="http://schemas.microsoft.com/office/drawing/2014/main" id="{C9961BCC-1663-5CA0-6DC1-DBB604FDE800}"/>
                </a:ext>
              </a:extLst>
            </p:cNvPr>
            <p:cNvGrpSpPr/>
            <p:nvPr/>
          </p:nvGrpSpPr>
          <p:grpSpPr>
            <a:xfrm>
              <a:off x="4296189" y="2385390"/>
              <a:ext cx="551602" cy="870291"/>
              <a:chOff x="5965751" y="2408133"/>
              <a:chExt cx="648867" cy="1023751"/>
            </a:xfrm>
          </p:grpSpPr>
          <p:sp>
            <p:nvSpPr>
              <p:cNvPr id="2157" name="Google Shape;493;p20">
                <a:extLst>
                  <a:ext uri="{FF2B5EF4-FFF2-40B4-BE49-F238E27FC236}">
                    <a16:creationId xmlns:a16="http://schemas.microsoft.com/office/drawing/2014/main" id="{EBA0DA0C-C72E-8B3F-EE6B-A9A0231CD7D0}"/>
                  </a:ext>
                </a:extLst>
              </p:cNvPr>
              <p:cNvSpPr/>
              <p:nvPr/>
            </p:nvSpPr>
            <p:spPr>
              <a:xfrm>
                <a:off x="6034537" y="2408133"/>
                <a:ext cx="510672" cy="630820"/>
              </a:xfrm>
              <a:custGeom>
                <a:avLst/>
                <a:gdLst/>
                <a:ahLst/>
                <a:cxnLst/>
                <a:rect l="l" t="t" r="r" b="b"/>
                <a:pathLst>
                  <a:path w="9859" h="12178" extrusionOk="0">
                    <a:moveTo>
                      <a:pt x="4676" y="1"/>
                    </a:moveTo>
                    <a:lnTo>
                      <a:pt x="4434" y="25"/>
                    </a:lnTo>
                    <a:lnTo>
                      <a:pt x="4181" y="49"/>
                    </a:lnTo>
                    <a:lnTo>
                      <a:pt x="3939" y="97"/>
                    </a:lnTo>
                    <a:lnTo>
                      <a:pt x="3697" y="158"/>
                    </a:lnTo>
                    <a:lnTo>
                      <a:pt x="3468" y="218"/>
                    </a:lnTo>
                    <a:lnTo>
                      <a:pt x="3238" y="291"/>
                    </a:lnTo>
                    <a:lnTo>
                      <a:pt x="3021" y="387"/>
                    </a:lnTo>
                    <a:lnTo>
                      <a:pt x="2803" y="484"/>
                    </a:lnTo>
                    <a:lnTo>
                      <a:pt x="2586" y="593"/>
                    </a:lnTo>
                    <a:lnTo>
                      <a:pt x="2381" y="713"/>
                    </a:lnTo>
                    <a:lnTo>
                      <a:pt x="2175" y="834"/>
                    </a:lnTo>
                    <a:lnTo>
                      <a:pt x="1982" y="979"/>
                    </a:lnTo>
                    <a:lnTo>
                      <a:pt x="1801" y="1124"/>
                    </a:lnTo>
                    <a:lnTo>
                      <a:pt x="1620" y="1281"/>
                    </a:lnTo>
                    <a:lnTo>
                      <a:pt x="1450" y="1438"/>
                    </a:lnTo>
                    <a:lnTo>
                      <a:pt x="1281" y="1607"/>
                    </a:lnTo>
                    <a:lnTo>
                      <a:pt x="1136" y="1789"/>
                    </a:lnTo>
                    <a:lnTo>
                      <a:pt x="979" y="1982"/>
                    </a:lnTo>
                    <a:lnTo>
                      <a:pt x="846" y="2175"/>
                    </a:lnTo>
                    <a:lnTo>
                      <a:pt x="714" y="2368"/>
                    </a:lnTo>
                    <a:lnTo>
                      <a:pt x="605" y="2574"/>
                    </a:lnTo>
                    <a:lnTo>
                      <a:pt x="496" y="2791"/>
                    </a:lnTo>
                    <a:lnTo>
                      <a:pt x="387" y="3009"/>
                    </a:lnTo>
                    <a:lnTo>
                      <a:pt x="303" y="3226"/>
                    </a:lnTo>
                    <a:lnTo>
                      <a:pt x="230" y="3456"/>
                    </a:lnTo>
                    <a:lnTo>
                      <a:pt x="158" y="3697"/>
                    </a:lnTo>
                    <a:lnTo>
                      <a:pt x="110" y="3939"/>
                    </a:lnTo>
                    <a:lnTo>
                      <a:pt x="61" y="4180"/>
                    </a:lnTo>
                    <a:lnTo>
                      <a:pt x="25" y="4422"/>
                    </a:lnTo>
                    <a:lnTo>
                      <a:pt x="13" y="4676"/>
                    </a:lnTo>
                    <a:lnTo>
                      <a:pt x="1" y="4929"/>
                    </a:lnTo>
                    <a:lnTo>
                      <a:pt x="13" y="5002"/>
                    </a:lnTo>
                    <a:lnTo>
                      <a:pt x="25" y="5086"/>
                    </a:lnTo>
                    <a:lnTo>
                      <a:pt x="37" y="5159"/>
                    </a:lnTo>
                    <a:lnTo>
                      <a:pt x="61" y="5231"/>
                    </a:lnTo>
                    <a:lnTo>
                      <a:pt x="98" y="5304"/>
                    </a:lnTo>
                    <a:lnTo>
                      <a:pt x="134" y="5364"/>
                    </a:lnTo>
                    <a:lnTo>
                      <a:pt x="182" y="5425"/>
                    </a:lnTo>
                    <a:lnTo>
                      <a:pt x="230" y="5485"/>
                    </a:lnTo>
                    <a:lnTo>
                      <a:pt x="291" y="5533"/>
                    </a:lnTo>
                    <a:lnTo>
                      <a:pt x="351" y="5582"/>
                    </a:lnTo>
                    <a:lnTo>
                      <a:pt x="412" y="5618"/>
                    </a:lnTo>
                    <a:lnTo>
                      <a:pt x="484" y="5654"/>
                    </a:lnTo>
                    <a:lnTo>
                      <a:pt x="557" y="5678"/>
                    </a:lnTo>
                    <a:lnTo>
                      <a:pt x="629" y="5702"/>
                    </a:lnTo>
                    <a:lnTo>
                      <a:pt x="714" y="5715"/>
                    </a:lnTo>
                    <a:lnTo>
                      <a:pt x="871" y="5715"/>
                    </a:lnTo>
                    <a:lnTo>
                      <a:pt x="955" y="5702"/>
                    </a:lnTo>
                    <a:lnTo>
                      <a:pt x="1028" y="5678"/>
                    </a:lnTo>
                    <a:lnTo>
                      <a:pt x="1100" y="5654"/>
                    </a:lnTo>
                    <a:lnTo>
                      <a:pt x="1173" y="5618"/>
                    </a:lnTo>
                    <a:lnTo>
                      <a:pt x="1233" y="5582"/>
                    </a:lnTo>
                    <a:lnTo>
                      <a:pt x="1293" y="5533"/>
                    </a:lnTo>
                    <a:lnTo>
                      <a:pt x="1354" y="5485"/>
                    </a:lnTo>
                    <a:lnTo>
                      <a:pt x="1402" y="5425"/>
                    </a:lnTo>
                    <a:lnTo>
                      <a:pt x="1450" y="5364"/>
                    </a:lnTo>
                    <a:lnTo>
                      <a:pt x="1487" y="5304"/>
                    </a:lnTo>
                    <a:lnTo>
                      <a:pt x="1523" y="5231"/>
                    </a:lnTo>
                    <a:lnTo>
                      <a:pt x="1547" y="5159"/>
                    </a:lnTo>
                    <a:lnTo>
                      <a:pt x="1571" y="5086"/>
                    </a:lnTo>
                    <a:lnTo>
                      <a:pt x="1583" y="5002"/>
                    </a:lnTo>
                    <a:lnTo>
                      <a:pt x="1583" y="4929"/>
                    </a:lnTo>
                    <a:lnTo>
                      <a:pt x="1583" y="4748"/>
                    </a:lnTo>
                    <a:lnTo>
                      <a:pt x="1595" y="4579"/>
                    </a:lnTo>
                    <a:lnTo>
                      <a:pt x="1620" y="4410"/>
                    </a:lnTo>
                    <a:lnTo>
                      <a:pt x="1656" y="4253"/>
                    </a:lnTo>
                    <a:lnTo>
                      <a:pt x="1692" y="4084"/>
                    </a:lnTo>
                    <a:lnTo>
                      <a:pt x="1728" y="3927"/>
                    </a:lnTo>
                    <a:lnTo>
                      <a:pt x="1789" y="3770"/>
                    </a:lnTo>
                    <a:lnTo>
                      <a:pt x="1849" y="3625"/>
                    </a:lnTo>
                    <a:lnTo>
                      <a:pt x="1910" y="3468"/>
                    </a:lnTo>
                    <a:lnTo>
                      <a:pt x="1982" y="3335"/>
                    </a:lnTo>
                    <a:lnTo>
                      <a:pt x="2067" y="3190"/>
                    </a:lnTo>
                    <a:lnTo>
                      <a:pt x="2151" y="3057"/>
                    </a:lnTo>
                    <a:lnTo>
                      <a:pt x="2248" y="2924"/>
                    </a:lnTo>
                    <a:lnTo>
                      <a:pt x="2344" y="2791"/>
                    </a:lnTo>
                    <a:lnTo>
                      <a:pt x="2453" y="2670"/>
                    </a:lnTo>
                    <a:lnTo>
                      <a:pt x="2562" y="2562"/>
                    </a:lnTo>
                    <a:lnTo>
                      <a:pt x="2683" y="2441"/>
                    </a:lnTo>
                    <a:lnTo>
                      <a:pt x="2803" y="2344"/>
                    </a:lnTo>
                    <a:lnTo>
                      <a:pt x="2924" y="2236"/>
                    </a:lnTo>
                    <a:lnTo>
                      <a:pt x="3057" y="2151"/>
                    </a:lnTo>
                    <a:lnTo>
                      <a:pt x="3202" y="2054"/>
                    </a:lnTo>
                    <a:lnTo>
                      <a:pt x="3335" y="1982"/>
                    </a:lnTo>
                    <a:lnTo>
                      <a:pt x="3480" y="1909"/>
                    </a:lnTo>
                    <a:lnTo>
                      <a:pt x="3625" y="1837"/>
                    </a:lnTo>
                    <a:lnTo>
                      <a:pt x="3782" y="1777"/>
                    </a:lnTo>
                    <a:lnTo>
                      <a:pt x="3939" y="1728"/>
                    </a:lnTo>
                    <a:lnTo>
                      <a:pt x="4096" y="1680"/>
                    </a:lnTo>
                    <a:lnTo>
                      <a:pt x="4253" y="1644"/>
                    </a:lnTo>
                    <a:lnTo>
                      <a:pt x="4422" y="1607"/>
                    </a:lnTo>
                    <a:lnTo>
                      <a:pt x="4591" y="1595"/>
                    </a:lnTo>
                    <a:lnTo>
                      <a:pt x="4760" y="1583"/>
                    </a:lnTo>
                    <a:lnTo>
                      <a:pt x="4929" y="1571"/>
                    </a:lnTo>
                    <a:lnTo>
                      <a:pt x="5099" y="1583"/>
                    </a:lnTo>
                    <a:lnTo>
                      <a:pt x="5280" y="1595"/>
                    </a:lnTo>
                    <a:lnTo>
                      <a:pt x="5437" y="1607"/>
                    </a:lnTo>
                    <a:lnTo>
                      <a:pt x="5606" y="1644"/>
                    </a:lnTo>
                    <a:lnTo>
                      <a:pt x="5763" y="1680"/>
                    </a:lnTo>
                    <a:lnTo>
                      <a:pt x="5932" y="1728"/>
                    </a:lnTo>
                    <a:lnTo>
                      <a:pt x="6077" y="1777"/>
                    </a:lnTo>
                    <a:lnTo>
                      <a:pt x="6234" y="1837"/>
                    </a:lnTo>
                    <a:lnTo>
                      <a:pt x="6379" y="1909"/>
                    </a:lnTo>
                    <a:lnTo>
                      <a:pt x="6524" y="1982"/>
                    </a:lnTo>
                    <a:lnTo>
                      <a:pt x="6669" y="2054"/>
                    </a:lnTo>
                    <a:lnTo>
                      <a:pt x="6802" y="2151"/>
                    </a:lnTo>
                    <a:lnTo>
                      <a:pt x="6935" y="2236"/>
                    </a:lnTo>
                    <a:lnTo>
                      <a:pt x="7068" y="2344"/>
                    </a:lnTo>
                    <a:lnTo>
                      <a:pt x="7188" y="2441"/>
                    </a:lnTo>
                    <a:lnTo>
                      <a:pt x="7297" y="2562"/>
                    </a:lnTo>
                    <a:lnTo>
                      <a:pt x="7406" y="2670"/>
                    </a:lnTo>
                    <a:lnTo>
                      <a:pt x="7515" y="2791"/>
                    </a:lnTo>
                    <a:lnTo>
                      <a:pt x="7611" y="2924"/>
                    </a:lnTo>
                    <a:lnTo>
                      <a:pt x="7708" y="3057"/>
                    </a:lnTo>
                    <a:lnTo>
                      <a:pt x="7792" y="3190"/>
                    </a:lnTo>
                    <a:lnTo>
                      <a:pt x="7877" y="3335"/>
                    </a:lnTo>
                    <a:lnTo>
                      <a:pt x="7949" y="3468"/>
                    </a:lnTo>
                    <a:lnTo>
                      <a:pt x="8022" y="3625"/>
                    </a:lnTo>
                    <a:lnTo>
                      <a:pt x="8082" y="3770"/>
                    </a:lnTo>
                    <a:lnTo>
                      <a:pt x="8131" y="3927"/>
                    </a:lnTo>
                    <a:lnTo>
                      <a:pt x="8179" y="4084"/>
                    </a:lnTo>
                    <a:lnTo>
                      <a:pt x="8215" y="4253"/>
                    </a:lnTo>
                    <a:lnTo>
                      <a:pt x="8239" y="4410"/>
                    </a:lnTo>
                    <a:lnTo>
                      <a:pt x="8264" y="4579"/>
                    </a:lnTo>
                    <a:lnTo>
                      <a:pt x="8276" y="4748"/>
                    </a:lnTo>
                    <a:lnTo>
                      <a:pt x="8288" y="4929"/>
                    </a:lnTo>
                    <a:lnTo>
                      <a:pt x="8288" y="11380"/>
                    </a:lnTo>
                    <a:lnTo>
                      <a:pt x="8288" y="11465"/>
                    </a:lnTo>
                    <a:lnTo>
                      <a:pt x="8300" y="11537"/>
                    </a:lnTo>
                    <a:lnTo>
                      <a:pt x="8324" y="11622"/>
                    </a:lnTo>
                    <a:lnTo>
                      <a:pt x="8348" y="11694"/>
                    </a:lnTo>
                    <a:lnTo>
                      <a:pt x="8372" y="11754"/>
                    </a:lnTo>
                    <a:lnTo>
                      <a:pt x="8421" y="11827"/>
                    </a:lnTo>
                    <a:lnTo>
                      <a:pt x="8457" y="11887"/>
                    </a:lnTo>
                    <a:lnTo>
                      <a:pt x="8517" y="11936"/>
                    </a:lnTo>
                    <a:lnTo>
                      <a:pt x="8566" y="11996"/>
                    </a:lnTo>
                    <a:lnTo>
                      <a:pt x="8626" y="12032"/>
                    </a:lnTo>
                    <a:lnTo>
                      <a:pt x="8698" y="12081"/>
                    </a:lnTo>
                    <a:lnTo>
                      <a:pt x="8759" y="12105"/>
                    </a:lnTo>
                    <a:lnTo>
                      <a:pt x="8831" y="12141"/>
                    </a:lnTo>
                    <a:lnTo>
                      <a:pt x="8916" y="12153"/>
                    </a:lnTo>
                    <a:lnTo>
                      <a:pt x="8988" y="12165"/>
                    </a:lnTo>
                    <a:lnTo>
                      <a:pt x="9073" y="12177"/>
                    </a:lnTo>
                    <a:lnTo>
                      <a:pt x="9157" y="12165"/>
                    </a:lnTo>
                    <a:lnTo>
                      <a:pt x="9230" y="12153"/>
                    </a:lnTo>
                    <a:lnTo>
                      <a:pt x="9302" y="12141"/>
                    </a:lnTo>
                    <a:lnTo>
                      <a:pt x="9375" y="12105"/>
                    </a:lnTo>
                    <a:lnTo>
                      <a:pt x="9447" y="12081"/>
                    </a:lnTo>
                    <a:lnTo>
                      <a:pt x="9508" y="12032"/>
                    </a:lnTo>
                    <a:lnTo>
                      <a:pt x="9568" y="11996"/>
                    </a:lnTo>
                    <a:lnTo>
                      <a:pt x="9629" y="11936"/>
                    </a:lnTo>
                    <a:lnTo>
                      <a:pt x="9677" y="11887"/>
                    </a:lnTo>
                    <a:lnTo>
                      <a:pt x="9725" y="11827"/>
                    </a:lnTo>
                    <a:lnTo>
                      <a:pt x="9761" y="11754"/>
                    </a:lnTo>
                    <a:lnTo>
                      <a:pt x="9798" y="11694"/>
                    </a:lnTo>
                    <a:lnTo>
                      <a:pt x="9822" y="11622"/>
                    </a:lnTo>
                    <a:lnTo>
                      <a:pt x="9846" y="11537"/>
                    </a:lnTo>
                    <a:lnTo>
                      <a:pt x="9858" y="11465"/>
                    </a:lnTo>
                    <a:lnTo>
                      <a:pt x="9858" y="11380"/>
                    </a:lnTo>
                    <a:lnTo>
                      <a:pt x="9858" y="4929"/>
                    </a:lnTo>
                    <a:lnTo>
                      <a:pt x="9858" y="4676"/>
                    </a:lnTo>
                    <a:lnTo>
                      <a:pt x="9834" y="4422"/>
                    </a:lnTo>
                    <a:lnTo>
                      <a:pt x="9810" y="4180"/>
                    </a:lnTo>
                    <a:lnTo>
                      <a:pt x="9761" y="3939"/>
                    </a:lnTo>
                    <a:lnTo>
                      <a:pt x="9701" y="3697"/>
                    </a:lnTo>
                    <a:lnTo>
                      <a:pt x="9641" y="3456"/>
                    </a:lnTo>
                    <a:lnTo>
                      <a:pt x="9556" y="3226"/>
                    </a:lnTo>
                    <a:lnTo>
                      <a:pt x="9472" y="3009"/>
                    </a:lnTo>
                    <a:lnTo>
                      <a:pt x="9375" y="2791"/>
                    </a:lnTo>
                    <a:lnTo>
                      <a:pt x="9266" y="2574"/>
                    </a:lnTo>
                    <a:lnTo>
                      <a:pt x="9145" y="2368"/>
                    </a:lnTo>
                    <a:lnTo>
                      <a:pt x="9012" y="2175"/>
                    </a:lnTo>
                    <a:lnTo>
                      <a:pt x="8880" y="1982"/>
                    </a:lnTo>
                    <a:lnTo>
                      <a:pt x="8735" y="1789"/>
                    </a:lnTo>
                    <a:lnTo>
                      <a:pt x="8578" y="1607"/>
                    </a:lnTo>
                    <a:lnTo>
                      <a:pt x="8421" y="1438"/>
                    </a:lnTo>
                    <a:lnTo>
                      <a:pt x="8239" y="1281"/>
                    </a:lnTo>
                    <a:lnTo>
                      <a:pt x="8070" y="1124"/>
                    </a:lnTo>
                    <a:lnTo>
                      <a:pt x="7877" y="979"/>
                    </a:lnTo>
                    <a:lnTo>
                      <a:pt x="7684" y="834"/>
                    </a:lnTo>
                    <a:lnTo>
                      <a:pt x="7490" y="713"/>
                    </a:lnTo>
                    <a:lnTo>
                      <a:pt x="7285" y="593"/>
                    </a:lnTo>
                    <a:lnTo>
                      <a:pt x="7068" y="484"/>
                    </a:lnTo>
                    <a:lnTo>
                      <a:pt x="6850" y="387"/>
                    </a:lnTo>
                    <a:lnTo>
                      <a:pt x="6621" y="291"/>
                    </a:lnTo>
                    <a:lnTo>
                      <a:pt x="6391" y="218"/>
                    </a:lnTo>
                    <a:lnTo>
                      <a:pt x="6162" y="158"/>
                    </a:lnTo>
                    <a:lnTo>
                      <a:pt x="5920" y="97"/>
                    </a:lnTo>
                    <a:lnTo>
                      <a:pt x="5678" y="49"/>
                    </a:lnTo>
                    <a:lnTo>
                      <a:pt x="5437" y="25"/>
                    </a:lnTo>
                    <a:lnTo>
                      <a:pt x="5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158" name="Google Shape;494;p20">
                <a:extLst>
                  <a:ext uri="{FF2B5EF4-FFF2-40B4-BE49-F238E27FC236}">
                    <a16:creationId xmlns:a16="http://schemas.microsoft.com/office/drawing/2014/main" id="{0111A792-DE57-6849-1F1C-84CC036138B6}"/>
                  </a:ext>
                </a:extLst>
              </p:cNvPr>
              <p:cNvSpPr/>
              <p:nvPr/>
            </p:nvSpPr>
            <p:spPr>
              <a:xfrm>
                <a:off x="5965751" y="2853641"/>
                <a:ext cx="648867" cy="578243"/>
              </a:xfrm>
              <a:custGeom>
                <a:avLst/>
                <a:gdLst/>
                <a:ahLst/>
                <a:cxnLst/>
                <a:rect l="l" t="t" r="r" b="b"/>
                <a:pathLst>
                  <a:path w="12527" h="11163" extrusionOk="0">
                    <a:moveTo>
                      <a:pt x="3479" y="1"/>
                    </a:moveTo>
                    <a:lnTo>
                      <a:pt x="3298" y="13"/>
                    </a:lnTo>
                    <a:lnTo>
                      <a:pt x="3105" y="37"/>
                    </a:lnTo>
                    <a:lnTo>
                      <a:pt x="2936" y="73"/>
                    </a:lnTo>
                    <a:lnTo>
                      <a:pt x="2754" y="109"/>
                    </a:lnTo>
                    <a:lnTo>
                      <a:pt x="2573" y="170"/>
                    </a:lnTo>
                    <a:lnTo>
                      <a:pt x="2404" y="218"/>
                    </a:lnTo>
                    <a:lnTo>
                      <a:pt x="2235" y="291"/>
                    </a:lnTo>
                    <a:lnTo>
                      <a:pt x="2078" y="363"/>
                    </a:lnTo>
                    <a:lnTo>
                      <a:pt x="1921" y="448"/>
                    </a:lnTo>
                    <a:lnTo>
                      <a:pt x="1764" y="532"/>
                    </a:lnTo>
                    <a:lnTo>
                      <a:pt x="1619" y="629"/>
                    </a:lnTo>
                    <a:lnTo>
                      <a:pt x="1474" y="725"/>
                    </a:lnTo>
                    <a:lnTo>
                      <a:pt x="1329" y="834"/>
                    </a:lnTo>
                    <a:lnTo>
                      <a:pt x="1196" y="955"/>
                    </a:lnTo>
                    <a:lnTo>
                      <a:pt x="1075" y="1076"/>
                    </a:lnTo>
                    <a:lnTo>
                      <a:pt x="954" y="1197"/>
                    </a:lnTo>
                    <a:lnTo>
                      <a:pt x="834" y="1329"/>
                    </a:lnTo>
                    <a:lnTo>
                      <a:pt x="725" y="1474"/>
                    </a:lnTo>
                    <a:lnTo>
                      <a:pt x="628" y="1619"/>
                    </a:lnTo>
                    <a:lnTo>
                      <a:pt x="532" y="1764"/>
                    </a:lnTo>
                    <a:lnTo>
                      <a:pt x="447" y="1921"/>
                    </a:lnTo>
                    <a:lnTo>
                      <a:pt x="362" y="2078"/>
                    </a:lnTo>
                    <a:lnTo>
                      <a:pt x="290" y="2235"/>
                    </a:lnTo>
                    <a:lnTo>
                      <a:pt x="218" y="2405"/>
                    </a:lnTo>
                    <a:lnTo>
                      <a:pt x="169" y="2574"/>
                    </a:lnTo>
                    <a:lnTo>
                      <a:pt x="121" y="2755"/>
                    </a:lnTo>
                    <a:lnTo>
                      <a:pt x="73" y="2924"/>
                    </a:lnTo>
                    <a:lnTo>
                      <a:pt x="36" y="3105"/>
                    </a:lnTo>
                    <a:lnTo>
                      <a:pt x="24" y="3298"/>
                    </a:lnTo>
                    <a:lnTo>
                      <a:pt x="0" y="3480"/>
                    </a:lnTo>
                    <a:lnTo>
                      <a:pt x="0" y="3673"/>
                    </a:lnTo>
                    <a:lnTo>
                      <a:pt x="0" y="7502"/>
                    </a:lnTo>
                    <a:lnTo>
                      <a:pt x="0" y="7683"/>
                    </a:lnTo>
                    <a:lnTo>
                      <a:pt x="24" y="7877"/>
                    </a:lnTo>
                    <a:lnTo>
                      <a:pt x="36" y="8058"/>
                    </a:lnTo>
                    <a:lnTo>
                      <a:pt x="73" y="8239"/>
                    </a:lnTo>
                    <a:lnTo>
                      <a:pt x="121" y="8420"/>
                    </a:lnTo>
                    <a:lnTo>
                      <a:pt x="169" y="8589"/>
                    </a:lnTo>
                    <a:lnTo>
                      <a:pt x="218" y="8759"/>
                    </a:lnTo>
                    <a:lnTo>
                      <a:pt x="290" y="8928"/>
                    </a:lnTo>
                    <a:lnTo>
                      <a:pt x="362" y="9085"/>
                    </a:lnTo>
                    <a:lnTo>
                      <a:pt x="447" y="9242"/>
                    </a:lnTo>
                    <a:lnTo>
                      <a:pt x="532" y="9399"/>
                    </a:lnTo>
                    <a:lnTo>
                      <a:pt x="628" y="9544"/>
                    </a:lnTo>
                    <a:lnTo>
                      <a:pt x="725" y="9689"/>
                    </a:lnTo>
                    <a:lnTo>
                      <a:pt x="834" y="9834"/>
                    </a:lnTo>
                    <a:lnTo>
                      <a:pt x="954" y="9967"/>
                    </a:lnTo>
                    <a:lnTo>
                      <a:pt x="1075" y="10087"/>
                    </a:lnTo>
                    <a:lnTo>
                      <a:pt x="1196" y="10208"/>
                    </a:lnTo>
                    <a:lnTo>
                      <a:pt x="1329" y="10329"/>
                    </a:lnTo>
                    <a:lnTo>
                      <a:pt x="1474" y="10438"/>
                    </a:lnTo>
                    <a:lnTo>
                      <a:pt x="1619" y="10546"/>
                    </a:lnTo>
                    <a:lnTo>
                      <a:pt x="1764" y="10631"/>
                    </a:lnTo>
                    <a:lnTo>
                      <a:pt x="1921" y="10728"/>
                    </a:lnTo>
                    <a:lnTo>
                      <a:pt x="2078" y="10800"/>
                    </a:lnTo>
                    <a:lnTo>
                      <a:pt x="2235" y="10885"/>
                    </a:lnTo>
                    <a:lnTo>
                      <a:pt x="2404" y="10945"/>
                    </a:lnTo>
                    <a:lnTo>
                      <a:pt x="2573" y="11005"/>
                    </a:lnTo>
                    <a:lnTo>
                      <a:pt x="2754" y="11054"/>
                    </a:lnTo>
                    <a:lnTo>
                      <a:pt x="2936" y="11090"/>
                    </a:lnTo>
                    <a:lnTo>
                      <a:pt x="3105" y="11126"/>
                    </a:lnTo>
                    <a:lnTo>
                      <a:pt x="3298" y="11150"/>
                    </a:lnTo>
                    <a:lnTo>
                      <a:pt x="3479" y="11162"/>
                    </a:lnTo>
                    <a:lnTo>
                      <a:pt x="9036" y="11162"/>
                    </a:lnTo>
                    <a:lnTo>
                      <a:pt x="9229" y="11150"/>
                    </a:lnTo>
                    <a:lnTo>
                      <a:pt x="9410" y="11126"/>
                    </a:lnTo>
                    <a:lnTo>
                      <a:pt x="9592" y="11090"/>
                    </a:lnTo>
                    <a:lnTo>
                      <a:pt x="9773" y="11054"/>
                    </a:lnTo>
                    <a:lnTo>
                      <a:pt x="9942" y="11005"/>
                    </a:lnTo>
                    <a:lnTo>
                      <a:pt x="10111" y="10945"/>
                    </a:lnTo>
                    <a:lnTo>
                      <a:pt x="10280" y="10885"/>
                    </a:lnTo>
                    <a:lnTo>
                      <a:pt x="10437" y="10800"/>
                    </a:lnTo>
                    <a:lnTo>
                      <a:pt x="10606" y="10728"/>
                    </a:lnTo>
                    <a:lnTo>
                      <a:pt x="10751" y="10631"/>
                    </a:lnTo>
                    <a:lnTo>
                      <a:pt x="10908" y="10546"/>
                    </a:lnTo>
                    <a:lnTo>
                      <a:pt x="11053" y="10438"/>
                    </a:lnTo>
                    <a:lnTo>
                      <a:pt x="11186" y="10329"/>
                    </a:lnTo>
                    <a:lnTo>
                      <a:pt x="11319" y="10208"/>
                    </a:lnTo>
                    <a:lnTo>
                      <a:pt x="11452" y="10087"/>
                    </a:lnTo>
                    <a:lnTo>
                      <a:pt x="11573" y="9967"/>
                    </a:lnTo>
                    <a:lnTo>
                      <a:pt x="11681" y="9834"/>
                    </a:lnTo>
                    <a:lnTo>
                      <a:pt x="11790" y="9689"/>
                    </a:lnTo>
                    <a:lnTo>
                      <a:pt x="11899" y="9544"/>
                    </a:lnTo>
                    <a:lnTo>
                      <a:pt x="11995" y="9399"/>
                    </a:lnTo>
                    <a:lnTo>
                      <a:pt x="12080" y="9242"/>
                    </a:lnTo>
                    <a:lnTo>
                      <a:pt x="12165" y="9085"/>
                    </a:lnTo>
                    <a:lnTo>
                      <a:pt x="12237" y="8928"/>
                    </a:lnTo>
                    <a:lnTo>
                      <a:pt x="12297" y="8759"/>
                    </a:lnTo>
                    <a:lnTo>
                      <a:pt x="12358" y="8589"/>
                    </a:lnTo>
                    <a:lnTo>
                      <a:pt x="12406" y="8420"/>
                    </a:lnTo>
                    <a:lnTo>
                      <a:pt x="12442" y="8239"/>
                    </a:lnTo>
                    <a:lnTo>
                      <a:pt x="12479" y="8058"/>
                    </a:lnTo>
                    <a:lnTo>
                      <a:pt x="12503" y="7877"/>
                    </a:lnTo>
                    <a:lnTo>
                      <a:pt x="12515" y="7683"/>
                    </a:lnTo>
                    <a:lnTo>
                      <a:pt x="12527" y="7502"/>
                    </a:lnTo>
                    <a:lnTo>
                      <a:pt x="12527" y="3673"/>
                    </a:lnTo>
                    <a:lnTo>
                      <a:pt x="12515" y="3480"/>
                    </a:lnTo>
                    <a:lnTo>
                      <a:pt x="12503" y="3298"/>
                    </a:lnTo>
                    <a:lnTo>
                      <a:pt x="12479" y="3105"/>
                    </a:lnTo>
                    <a:lnTo>
                      <a:pt x="12442" y="2924"/>
                    </a:lnTo>
                    <a:lnTo>
                      <a:pt x="12406" y="2755"/>
                    </a:lnTo>
                    <a:lnTo>
                      <a:pt x="12358" y="2574"/>
                    </a:lnTo>
                    <a:lnTo>
                      <a:pt x="12297" y="2405"/>
                    </a:lnTo>
                    <a:lnTo>
                      <a:pt x="12237" y="2235"/>
                    </a:lnTo>
                    <a:lnTo>
                      <a:pt x="12165" y="2078"/>
                    </a:lnTo>
                    <a:lnTo>
                      <a:pt x="12080" y="1921"/>
                    </a:lnTo>
                    <a:lnTo>
                      <a:pt x="11995" y="1764"/>
                    </a:lnTo>
                    <a:lnTo>
                      <a:pt x="11899" y="1619"/>
                    </a:lnTo>
                    <a:lnTo>
                      <a:pt x="11790" y="1474"/>
                    </a:lnTo>
                    <a:lnTo>
                      <a:pt x="11681" y="1329"/>
                    </a:lnTo>
                    <a:lnTo>
                      <a:pt x="11573" y="1197"/>
                    </a:lnTo>
                    <a:lnTo>
                      <a:pt x="11452" y="1076"/>
                    </a:lnTo>
                    <a:lnTo>
                      <a:pt x="11319" y="955"/>
                    </a:lnTo>
                    <a:lnTo>
                      <a:pt x="11186" y="834"/>
                    </a:lnTo>
                    <a:lnTo>
                      <a:pt x="11053" y="725"/>
                    </a:lnTo>
                    <a:lnTo>
                      <a:pt x="10908" y="629"/>
                    </a:lnTo>
                    <a:lnTo>
                      <a:pt x="10751" y="532"/>
                    </a:lnTo>
                    <a:lnTo>
                      <a:pt x="10606" y="448"/>
                    </a:lnTo>
                    <a:lnTo>
                      <a:pt x="10437" y="363"/>
                    </a:lnTo>
                    <a:lnTo>
                      <a:pt x="10280" y="291"/>
                    </a:lnTo>
                    <a:lnTo>
                      <a:pt x="10111" y="218"/>
                    </a:lnTo>
                    <a:lnTo>
                      <a:pt x="9942" y="170"/>
                    </a:lnTo>
                    <a:lnTo>
                      <a:pt x="9773" y="109"/>
                    </a:lnTo>
                    <a:lnTo>
                      <a:pt x="9592" y="73"/>
                    </a:lnTo>
                    <a:lnTo>
                      <a:pt x="9410" y="37"/>
                    </a:lnTo>
                    <a:lnTo>
                      <a:pt x="9229" y="13"/>
                    </a:lnTo>
                    <a:lnTo>
                      <a:pt x="90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159" name="Google Shape;495;p20">
                <a:extLst>
                  <a:ext uri="{FF2B5EF4-FFF2-40B4-BE49-F238E27FC236}">
                    <a16:creationId xmlns:a16="http://schemas.microsoft.com/office/drawing/2014/main" id="{5DF23CAC-9781-926A-4C48-C704CE25811A}"/>
                  </a:ext>
                </a:extLst>
              </p:cNvPr>
              <p:cNvSpPr/>
              <p:nvPr/>
            </p:nvSpPr>
            <p:spPr>
              <a:xfrm>
                <a:off x="6224788" y="3043840"/>
                <a:ext cx="130789" cy="130847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26" extrusionOk="0">
                    <a:moveTo>
                      <a:pt x="1256" y="1"/>
                    </a:moveTo>
                    <a:lnTo>
                      <a:pt x="1136" y="13"/>
                    </a:lnTo>
                    <a:lnTo>
                      <a:pt x="1003" y="25"/>
                    </a:lnTo>
                    <a:lnTo>
                      <a:pt x="882" y="61"/>
                    </a:lnTo>
                    <a:lnTo>
                      <a:pt x="773" y="110"/>
                    </a:lnTo>
                    <a:lnTo>
                      <a:pt x="652" y="158"/>
                    </a:lnTo>
                    <a:lnTo>
                      <a:pt x="556" y="218"/>
                    </a:lnTo>
                    <a:lnTo>
                      <a:pt x="459" y="291"/>
                    </a:lnTo>
                    <a:lnTo>
                      <a:pt x="363" y="375"/>
                    </a:lnTo>
                    <a:lnTo>
                      <a:pt x="290" y="460"/>
                    </a:lnTo>
                    <a:lnTo>
                      <a:pt x="218" y="557"/>
                    </a:lnTo>
                    <a:lnTo>
                      <a:pt x="145" y="665"/>
                    </a:lnTo>
                    <a:lnTo>
                      <a:pt x="97" y="774"/>
                    </a:lnTo>
                    <a:lnTo>
                      <a:pt x="48" y="895"/>
                    </a:lnTo>
                    <a:lnTo>
                      <a:pt x="24" y="1016"/>
                    </a:lnTo>
                    <a:lnTo>
                      <a:pt x="0" y="1136"/>
                    </a:lnTo>
                    <a:lnTo>
                      <a:pt x="0" y="1269"/>
                    </a:lnTo>
                    <a:lnTo>
                      <a:pt x="0" y="1402"/>
                    </a:lnTo>
                    <a:lnTo>
                      <a:pt x="24" y="1523"/>
                    </a:lnTo>
                    <a:lnTo>
                      <a:pt x="48" y="1644"/>
                    </a:lnTo>
                    <a:lnTo>
                      <a:pt x="97" y="1765"/>
                    </a:lnTo>
                    <a:lnTo>
                      <a:pt x="145" y="1873"/>
                    </a:lnTo>
                    <a:lnTo>
                      <a:pt x="218" y="1970"/>
                    </a:lnTo>
                    <a:lnTo>
                      <a:pt x="290" y="2067"/>
                    </a:lnTo>
                    <a:lnTo>
                      <a:pt x="363" y="2163"/>
                    </a:lnTo>
                    <a:lnTo>
                      <a:pt x="459" y="2236"/>
                    </a:lnTo>
                    <a:lnTo>
                      <a:pt x="556" y="2308"/>
                    </a:lnTo>
                    <a:lnTo>
                      <a:pt x="652" y="2381"/>
                    </a:lnTo>
                    <a:lnTo>
                      <a:pt x="773" y="2429"/>
                    </a:lnTo>
                    <a:lnTo>
                      <a:pt x="882" y="2477"/>
                    </a:lnTo>
                    <a:lnTo>
                      <a:pt x="1003" y="2501"/>
                    </a:lnTo>
                    <a:lnTo>
                      <a:pt x="1136" y="2526"/>
                    </a:lnTo>
                    <a:lnTo>
                      <a:pt x="1389" y="2526"/>
                    </a:lnTo>
                    <a:lnTo>
                      <a:pt x="1510" y="2501"/>
                    </a:lnTo>
                    <a:lnTo>
                      <a:pt x="1631" y="2477"/>
                    </a:lnTo>
                    <a:lnTo>
                      <a:pt x="1752" y="2429"/>
                    </a:lnTo>
                    <a:lnTo>
                      <a:pt x="1860" y="2381"/>
                    </a:lnTo>
                    <a:lnTo>
                      <a:pt x="1969" y="2308"/>
                    </a:lnTo>
                    <a:lnTo>
                      <a:pt x="2066" y="2236"/>
                    </a:lnTo>
                    <a:lnTo>
                      <a:pt x="2150" y="2163"/>
                    </a:lnTo>
                    <a:lnTo>
                      <a:pt x="2235" y="2067"/>
                    </a:lnTo>
                    <a:lnTo>
                      <a:pt x="2307" y="1970"/>
                    </a:lnTo>
                    <a:lnTo>
                      <a:pt x="2368" y="1873"/>
                    </a:lnTo>
                    <a:lnTo>
                      <a:pt x="2428" y="1765"/>
                    </a:lnTo>
                    <a:lnTo>
                      <a:pt x="2464" y="1644"/>
                    </a:lnTo>
                    <a:lnTo>
                      <a:pt x="2501" y="1523"/>
                    </a:lnTo>
                    <a:lnTo>
                      <a:pt x="2513" y="1402"/>
                    </a:lnTo>
                    <a:lnTo>
                      <a:pt x="2525" y="1269"/>
                    </a:lnTo>
                    <a:lnTo>
                      <a:pt x="2513" y="1136"/>
                    </a:lnTo>
                    <a:lnTo>
                      <a:pt x="2501" y="1016"/>
                    </a:lnTo>
                    <a:lnTo>
                      <a:pt x="2464" y="895"/>
                    </a:lnTo>
                    <a:lnTo>
                      <a:pt x="2428" y="774"/>
                    </a:lnTo>
                    <a:lnTo>
                      <a:pt x="2368" y="665"/>
                    </a:lnTo>
                    <a:lnTo>
                      <a:pt x="2307" y="557"/>
                    </a:lnTo>
                    <a:lnTo>
                      <a:pt x="2235" y="460"/>
                    </a:lnTo>
                    <a:lnTo>
                      <a:pt x="2150" y="375"/>
                    </a:lnTo>
                    <a:lnTo>
                      <a:pt x="2066" y="291"/>
                    </a:lnTo>
                    <a:lnTo>
                      <a:pt x="1969" y="218"/>
                    </a:lnTo>
                    <a:lnTo>
                      <a:pt x="1860" y="158"/>
                    </a:lnTo>
                    <a:lnTo>
                      <a:pt x="1752" y="110"/>
                    </a:lnTo>
                    <a:lnTo>
                      <a:pt x="1631" y="61"/>
                    </a:lnTo>
                    <a:lnTo>
                      <a:pt x="1510" y="25"/>
                    </a:lnTo>
                    <a:lnTo>
                      <a:pt x="1389" y="13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160" name="Google Shape;496;p20">
                <a:extLst>
                  <a:ext uri="{FF2B5EF4-FFF2-40B4-BE49-F238E27FC236}">
                    <a16:creationId xmlns:a16="http://schemas.microsoft.com/office/drawing/2014/main" id="{7CAD4CB5-76EF-A09A-7D11-B033CE19A675}"/>
                  </a:ext>
                </a:extLst>
              </p:cNvPr>
              <p:cNvSpPr/>
              <p:nvPr/>
            </p:nvSpPr>
            <p:spPr>
              <a:xfrm>
                <a:off x="6269178" y="3138992"/>
                <a:ext cx="41386" cy="117016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59" extrusionOk="0">
                    <a:moveTo>
                      <a:pt x="399" y="0"/>
                    </a:moveTo>
                    <a:lnTo>
                      <a:pt x="327" y="12"/>
                    </a:lnTo>
                    <a:lnTo>
                      <a:pt x="242" y="36"/>
                    </a:lnTo>
                    <a:lnTo>
                      <a:pt x="182" y="73"/>
                    </a:lnTo>
                    <a:lnTo>
                      <a:pt x="122" y="121"/>
                    </a:lnTo>
                    <a:lnTo>
                      <a:pt x="73" y="181"/>
                    </a:lnTo>
                    <a:lnTo>
                      <a:pt x="37" y="254"/>
                    </a:lnTo>
                    <a:lnTo>
                      <a:pt x="13" y="326"/>
                    </a:lnTo>
                    <a:lnTo>
                      <a:pt x="1" y="399"/>
                    </a:lnTo>
                    <a:lnTo>
                      <a:pt x="1" y="1860"/>
                    </a:lnTo>
                    <a:lnTo>
                      <a:pt x="13" y="1945"/>
                    </a:lnTo>
                    <a:lnTo>
                      <a:pt x="37" y="2017"/>
                    </a:lnTo>
                    <a:lnTo>
                      <a:pt x="73" y="2090"/>
                    </a:lnTo>
                    <a:lnTo>
                      <a:pt x="122" y="2150"/>
                    </a:lnTo>
                    <a:lnTo>
                      <a:pt x="182" y="2199"/>
                    </a:lnTo>
                    <a:lnTo>
                      <a:pt x="242" y="2235"/>
                    </a:lnTo>
                    <a:lnTo>
                      <a:pt x="327" y="2259"/>
                    </a:lnTo>
                    <a:lnTo>
                      <a:pt x="484" y="2259"/>
                    </a:lnTo>
                    <a:lnTo>
                      <a:pt x="557" y="2235"/>
                    </a:lnTo>
                    <a:lnTo>
                      <a:pt x="629" y="2199"/>
                    </a:lnTo>
                    <a:lnTo>
                      <a:pt x="689" y="2150"/>
                    </a:lnTo>
                    <a:lnTo>
                      <a:pt x="738" y="2090"/>
                    </a:lnTo>
                    <a:lnTo>
                      <a:pt x="774" y="2017"/>
                    </a:lnTo>
                    <a:lnTo>
                      <a:pt x="798" y="1945"/>
                    </a:lnTo>
                    <a:lnTo>
                      <a:pt x="798" y="1860"/>
                    </a:lnTo>
                    <a:lnTo>
                      <a:pt x="798" y="399"/>
                    </a:lnTo>
                    <a:lnTo>
                      <a:pt x="798" y="326"/>
                    </a:lnTo>
                    <a:lnTo>
                      <a:pt x="774" y="254"/>
                    </a:lnTo>
                    <a:lnTo>
                      <a:pt x="738" y="181"/>
                    </a:lnTo>
                    <a:lnTo>
                      <a:pt x="689" y="121"/>
                    </a:lnTo>
                    <a:lnTo>
                      <a:pt x="629" y="73"/>
                    </a:lnTo>
                    <a:lnTo>
                      <a:pt x="557" y="36"/>
                    </a:lnTo>
                    <a:lnTo>
                      <a:pt x="484" y="12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title"/>
          </p:nvPr>
        </p:nvSpPr>
        <p:spPr>
          <a:xfrm>
            <a:off x="457200" y="22003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42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2574900" y="1154275"/>
            <a:ext cx="3662994" cy="3577800"/>
            <a:chOff x="2740500" y="1154275"/>
            <a:chExt cx="3662994" cy="3577800"/>
          </a:xfrm>
        </p:grpSpPr>
        <p:sp>
          <p:nvSpPr>
            <p:cNvPr id="117" name="Google Shape;117;p16"/>
            <p:cNvSpPr/>
            <p:nvPr/>
          </p:nvSpPr>
          <p:spPr>
            <a:xfrm>
              <a:off x="2783000" y="1154275"/>
              <a:ext cx="3578100" cy="3577800"/>
            </a:xfrm>
            <a:prstGeom prst="ellipse">
              <a:avLst/>
            </a:prstGeom>
            <a:solidFill>
              <a:srgbClr val="03DEB1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6"/>
            <p:cNvGrpSpPr/>
            <p:nvPr/>
          </p:nvGrpSpPr>
          <p:grpSpPr>
            <a:xfrm>
              <a:off x="2740500" y="1655421"/>
              <a:ext cx="3662994" cy="2575505"/>
              <a:chOff x="2740500" y="1474496"/>
              <a:chExt cx="3662994" cy="2575505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2934124" y="1808471"/>
                <a:ext cx="3276339" cy="2186880"/>
              </a:xfrm>
              <a:custGeom>
                <a:avLst/>
                <a:gdLst/>
                <a:ahLst/>
                <a:cxnLst/>
                <a:rect l="l" t="t" r="r" b="b"/>
                <a:pathLst>
                  <a:path w="60086" h="40106" extrusionOk="0">
                    <a:moveTo>
                      <a:pt x="3274" y="0"/>
                    </a:moveTo>
                    <a:lnTo>
                      <a:pt x="3105" y="12"/>
                    </a:lnTo>
                    <a:lnTo>
                      <a:pt x="2936" y="25"/>
                    </a:lnTo>
                    <a:lnTo>
                      <a:pt x="2779" y="49"/>
                    </a:lnTo>
                    <a:lnTo>
                      <a:pt x="2610" y="73"/>
                    </a:lnTo>
                    <a:lnTo>
                      <a:pt x="2453" y="109"/>
                    </a:lnTo>
                    <a:lnTo>
                      <a:pt x="2296" y="157"/>
                    </a:lnTo>
                    <a:lnTo>
                      <a:pt x="2151" y="206"/>
                    </a:lnTo>
                    <a:lnTo>
                      <a:pt x="1994" y="266"/>
                    </a:lnTo>
                    <a:lnTo>
                      <a:pt x="1849" y="339"/>
                    </a:lnTo>
                    <a:lnTo>
                      <a:pt x="1716" y="411"/>
                    </a:lnTo>
                    <a:lnTo>
                      <a:pt x="1571" y="496"/>
                    </a:lnTo>
                    <a:lnTo>
                      <a:pt x="1438" y="580"/>
                    </a:lnTo>
                    <a:lnTo>
                      <a:pt x="1317" y="677"/>
                    </a:lnTo>
                    <a:lnTo>
                      <a:pt x="1184" y="773"/>
                    </a:lnTo>
                    <a:lnTo>
                      <a:pt x="1076" y="882"/>
                    </a:lnTo>
                    <a:lnTo>
                      <a:pt x="955" y="991"/>
                    </a:lnTo>
                    <a:lnTo>
                      <a:pt x="846" y="1112"/>
                    </a:lnTo>
                    <a:lnTo>
                      <a:pt x="749" y="1233"/>
                    </a:lnTo>
                    <a:lnTo>
                      <a:pt x="653" y="1365"/>
                    </a:lnTo>
                    <a:lnTo>
                      <a:pt x="556" y="1498"/>
                    </a:lnTo>
                    <a:lnTo>
                      <a:pt x="472" y="1631"/>
                    </a:lnTo>
                    <a:lnTo>
                      <a:pt x="387" y="1776"/>
                    </a:lnTo>
                    <a:lnTo>
                      <a:pt x="315" y="1921"/>
                    </a:lnTo>
                    <a:lnTo>
                      <a:pt x="254" y="2066"/>
                    </a:lnTo>
                    <a:lnTo>
                      <a:pt x="194" y="2223"/>
                    </a:lnTo>
                    <a:lnTo>
                      <a:pt x="145" y="2380"/>
                    </a:lnTo>
                    <a:lnTo>
                      <a:pt x="97" y="2537"/>
                    </a:lnTo>
                    <a:lnTo>
                      <a:pt x="61" y="2706"/>
                    </a:lnTo>
                    <a:lnTo>
                      <a:pt x="37" y="2875"/>
                    </a:lnTo>
                    <a:lnTo>
                      <a:pt x="13" y="3044"/>
                    </a:lnTo>
                    <a:lnTo>
                      <a:pt x="0" y="3214"/>
                    </a:lnTo>
                    <a:lnTo>
                      <a:pt x="0" y="3383"/>
                    </a:lnTo>
                    <a:lnTo>
                      <a:pt x="0" y="36723"/>
                    </a:lnTo>
                    <a:lnTo>
                      <a:pt x="0" y="36904"/>
                    </a:lnTo>
                    <a:lnTo>
                      <a:pt x="13" y="37074"/>
                    </a:lnTo>
                    <a:lnTo>
                      <a:pt x="37" y="37243"/>
                    </a:lnTo>
                    <a:lnTo>
                      <a:pt x="61" y="37412"/>
                    </a:lnTo>
                    <a:lnTo>
                      <a:pt x="97" y="37569"/>
                    </a:lnTo>
                    <a:lnTo>
                      <a:pt x="145" y="37726"/>
                    </a:lnTo>
                    <a:lnTo>
                      <a:pt x="194" y="37883"/>
                    </a:lnTo>
                    <a:lnTo>
                      <a:pt x="254" y="38040"/>
                    </a:lnTo>
                    <a:lnTo>
                      <a:pt x="315" y="38185"/>
                    </a:lnTo>
                    <a:lnTo>
                      <a:pt x="387" y="38330"/>
                    </a:lnTo>
                    <a:lnTo>
                      <a:pt x="472" y="38475"/>
                    </a:lnTo>
                    <a:lnTo>
                      <a:pt x="556" y="38620"/>
                    </a:lnTo>
                    <a:lnTo>
                      <a:pt x="653" y="38741"/>
                    </a:lnTo>
                    <a:lnTo>
                      <a:pt x="749" y="38873"/>
                    </a:lnTo>
                    <a:lnTo>
                      <a:pt x="846" y="38994"/>
                    </a:lnTo>
                    <a:lnTo>
                      <a:pt x="955" y="39115"/>
                    </a:lnTo>
                    <a:lnTo>
                      <a:pt x="1076" y="39224"/>
                    </a:lnTo>
                    <a:lnTo>
                      <a:pt x="1184" y="39333"/>
                    </a:lnTo>
                    <a:lnTo>
                      <a:pt x="1317" y="39429"/>
                    </a:lnTo>
                    <a:lnTo>
                      <a:pt x="1438" y="39526"/>
                    </a:lnTo>
                    <a:lnTo>
                      <a:pt x="1571" y="39610"/>
                    </a:lnTo>
                    <a:lnTo>
                      <a:pt x="1716" y="39695"/>
                    </a:lnTo>
                    <a:lnTo>
                      <a:pt x="1849" y="39767"/>
                    </a:lnTo>
                    <a:lnTo>
                      <a:pt x="1994" y="39840"/>
                    </a:lnTo>
                    <a:lnTo>
                      <a:pt x="2151" y="39900"/>
                    </a:lnTo>
                    <a:lnTo>
                      <a:pt x="2296" y="39949"/>
                    </a:lnTo>
                    <a:lnTo>
                      <a:pt x="2453" y="39997"/>
                    </a:lnTo>
                    <a:lnTo>
                      <a:pt x="2610" y="40033"/>
                    </a:lnTo>
                    <a:lnTo>
                      <a:pt x="2779" y="40069"/>
                    </a:lnTo>
                    <a:lnTo>
                      <a:pt x="2936" y="40081"/>
                    </a:lnTo>
                    <a:lnTo>
                      <a:pt x="3105" y="40094"/>
                    </a:lnTo>
                    <a:lnTo>
                      <a:pt x="3274" y="40106"/>
                    </a:lnTo>
                    <a:lnTo>
                      <a:pt x="56800" y="40106"/>
                    </a:lnTo>
                    <a:lnTo>
                      <a:pt x="56969" y="40094"/>
                    </a:lnTo>
                    <a:lnTo>
                      <a:pt x="57138" y="40081"/>
                    </a:lnTo>
                    <a:lnTo>
                      <a:pt x="57308" y="40069"/>
                    </a:lnTo>
                    <a:lnTo>
                      <a:pt x="57465" y="40033"/>
                    </a:lnTo>
                    <a:lnTo>
                      <a:pt x="57622" y="39997"/>
                    </a:lnTo>
                    <a:lnTo>
                      <a:pt x="57779" y="39949"/>
                    </a:lnTo>
                    <a:lnTo>
                      <a:pt x="57936" y="39900"/>
                    </a:lnTo>
                    <a:lnTo>
                      <a:pt x="58081" y="39840"/>
                    </a:lnTo>
                    <a:lnTo>
                      <a:pt x="58226" y="39767"/>
                    </a:lnTo>
                    <a:lnTo>
                      <a:pt x="58371" y="39695"/>
                    </a:lnTo>
                    <a:lnTo>
                      <a:pt x="58503" y="39610"/>
                    </a:lnTo>
                    <a:lnTo>
                      <a:pt x="58636" y="39526"/>
                    </a:lnTo>
                    <a:lnTo>
                      <a:pt x="58769" y="39429"/>
                    </a:lnTo>
                    <a:lnTo>
                      <a:pt x="58890" y="39333"/>
                    </a:lnTo>
                    <a:lnTo>
                      <a:pt x="59011" y="39224"/>
                    </a:lnTo>
                    <a:lnTo>
                      <a:pt x="59120" y="39115"/>
                    </a:lnTo>
                    <a:lnTo>
                      <a:pt x="59228" y="38994"/>
                    </a:lnTo>
                    <a:lnTo>
                      <a:pt x="59337" y="38873"/>
                    </a:lnTo>
                    <a:lnTo>
                      <a:pt x="59434" y="38741"/>
                    </a:lnTo>
                    <a:lnTo>
                      <a:pt x="59518" y="38620"/>
                    </a:lnTo>
                    <a:lnTo>
                      <a:pt x="59603" y="38475"/>
                    </a:lnTo>
                    <a:lnTo>
                      <a:pt x="59687" y="38330"/>
                    </a:lnTo>
                    <a:lnTo>
                      <a:pt x="59760" y="38185"/>
                    </a:lnTo>
                    <a:lnTo>
                      <a:pt x="59820" y="38040"/>
                    </a:lnTo>
                    <a:lnTo>
                      <a:pt x="59881" y="37883"/>
                    </a:lnTo>
                    <a:lnTo>
                      <a:pt x="59941" y="37726"/>
                    </a:lnTo>
                    <a:lnTo>
                      <a:pt x="59977" y="37569"/>
                    </a:lnTo>
                    <a:lnTo>
                      <a:pt x="60013" y="37412"/>
                    </a:lnTo>
                    <a:lnTo>
                      <a:pt x="60050" y="37243"/>
                    </a:lnTo>
                    <a:lnTo>
                      <a:pt x="60062" y="37074"/>
                    </a:lnTo>
                    <a:lnTo>
                      <a:pt x="60074" y="36904"/>
                    </a:lnTo>
                    <a:lnTo>
                      <a:pt x="60086" y="36723"/>
                    </a:lnTo>
                    <a:lnTo>
                      <a:pt x="60086" y="3383"/>
                    </a:lnTo>
                    <a:lnTo>
                      <a:pt x="60074" y="3214"/>
                    </a:lnTo>
                    <a:lnTo>
                      <a:pt x="60062" y="3044"/>
                    </a:lnTo>
                    <a:lnTo>
                      <a:pt x="60050" y="2875"/>
                    </a:lnTo>
                    <a:lnTo>
                      <a:pt x="60013" y="2706"/>
                    </a:lnTo>
                    <a:lnTo>
                      <a:pt x="59977" y="2537"/>
                    </a:lnTo>
                    <a:lnTo>
                      <a:pt x="59941" y="2380"/>
                    </a:lnTo>
                    <a:lnTo>
                      <a:pt x="59881" y="2223"/>
                    </a:lnTo>
                    <a:lnTo>
                      <a:pt x="59820" y="2066"/>
                    </a:lnTo>
                    <a:lnTo>
                      <a:pt x="59760" y="1921"/>
                    </a:lnTo>
                    <a:lnTo>
                      <a:pt x="59687" y="1776"/>
                    </a:lnTo>
                    <a:lnTo>
                      <a:pt x="59603" y="1631"/>
                    </a:lnTo>
                    <a:lnTo>
                      <a:pt x="59518" y="1498"/>
                    </a:lnTo>
                    <a:lnTo>
                      <a:pt x="59434" y="1365"/>
                    </a:lnTo>
                    <a:lnTo>
                      <a:pt x="59337" y="1233"/>
                    </a:lnTo>
                    <a:lnTo>
                      <a:pt x="59228" y="1112"/>
                    </a:lnTo>
                    <a:lnTo>
                      <a:pt x="59120" y="991"/>
                    </a:lnTo>
                    <a:lnTo>
                      <a:pt x="59011" y="882"/>
                    </a:lnTo>
                    <a:lnTo>
                      <a:pt x="58890" y="773"/>
                    </a:lnTo>
                    <a:lnTo>
                      <a:pt x="58769" y="677"/>
                    </a:lnTo>
                    <a:lnTo>
                      <a:pt x="58636" y="580"/>
                    </a:lnTo>
                    <a:lnTo>
                      <a:pt x="58503" y="496"/>
                    </a:lnTo>
                    <a:lnTo>
                      <a:pt x="58371" y="411"/>
                    </a:lnTo>
                    <a:lnTo>
                      <a:pt x="58226" y="339"/>
                    </a:lnTo>
                    <a:lnTo>
                      <a:pt x="58081" y="266"/>
                    </a:lnTo>
                    <a:lnTo>
                      <a:pt x="57936" y="206"/>
                    </a:lnTo>
                    <a:lnTo>
                      <a:pt x="57779" y="157"/>
                    </a:lnTo>
                    <a:lnTo>
                      <a:pt x="57622" y="109"/>
                    </a:lnTo>
                    <a:lnTo>
                      <a:pt x="57465" y="73"/>
                    </a:lnTo>
                    <a:lnTo>
                      <a:pt x="57308" y="49"/>
                    </a:lnTo>
                    <a:lnTo>
                      <a:pt x="57138" y="25"/>
                    </a:lnTo>
                    <a:lnTo>
                      <a:pt x="56969" y="12"/>
                    </a:lnTo>
                    <a:lnTo>
                      <a:pt x="5680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3052010" y="1917797"/>
                <a:ext cx="3040562" cy="1968879"/>
              </a:xfrm>
              <a:custGeom>
                <a:avLst/>
                <a:gdLst/>
                <a:ahLst/>
                <a:cxnLst/>
                <a:rect l="l" t="t" r="r" b="b"/>
                <a:pathLst>
                  <a:path w="55762" h="36108" extrusionOk="0">
                    <a:moveTo>
                      <a:pt x="2876" y="1"/>
                    </a:moveTo>
                    <a:lnTo>
                      <a:pt x="2731" y="13"/>
                    </a:lnTo>
                    <a:lnTo>
                      <a:pt x="2574" y="25"/>
                    </a:lnTo>
                    <a:lnTo>
                      <a:pt x="2429" y="61"/>
                    </a:lnTo>
                    <a:lnTo>
                      <a:pt x="2272" y="97"/>
                    </a:lnTo>
                    <a:lnTo>
                      <a:pt x="2139" y="134"/>
                    </a:lnTo>
                    <a:lnTo>
                      <a:pt x="1994" y="182"/>
                    </a:lnTo>
                    <a:lnTo>
                      <a:pt x="1849" y="230"/>
                    </a:lnTo>
                    <a:lnTo>
                      <a:pt x="1583" y="363"/>
                    </a:lnTo>
                    <a:lnTo>
                      <a:pt x="1342" y="520"/>
                    </a:lnTo>
                    <a:lnTo>
                      <a:pt x="1100" y="689"/>
                    </a:lnTo>
                    <a:lnTo>
                      <a:pt x="883" y="882"/>
                    </a:lnTo>
                    <a:lnTo>
                      <a:pt x="689" y="1100"/>
                    </a:lnTo>
                    <a:lnTo>
                      <a:pt x="520" y="1341"/>
                    </a:lnTo>
                    <a:lnTo>
                      <a:pt x="363" y="1583"/>
                    </a:lnTo>
                    <a:lnTo>
                      <a:pt x="230" y="1849"/>
                    </a:lnTo>
                    <a:lnTo>
                      <a:pt x="182" y="1994"/>
                    </a:lnTo>
                    <a:lnTo>
                      <a:pt x="134" y="2139"/>
                    </a:lnTo>
                    <a:lnTo>
                      <a:pt x="85" y="2272"/>
                    </a:lnTo>
                    <a:lnTo>
                      <a:pt x="61" y="2429"/>
                    </a:lnTo>
                    <a:lnTo>
                      <a:pt x="25" y="2574"/>
                    </a:lnTo>
                    <a:lnTo>
                      <a:pt x="13" y="2731"/>
                    </a:lnTo>
                    <a:lnTo>
                      <a:pt x="1" y="2876"/>
                    </a:lnTo>
                    <a:lnTo>
                      <a:pt x="1" y="3033"/>
                    </a:lnTo>
                    <a:lnTo>
                      <a:pt x="1" y="33063"/>
                    </a:lnTo>
                    <a:lnTo>
                      <a:pt x="1" y="33220"/>
                    </a:lnTo>
                    <a:lnTo>
                      <a:pt x="13" y="33377"/>
                    </a:lnTo>
                    <a:lnTo>
                      <a:pt x="25" y="33522"/>
                    </a:lnTo>
                    <a:lnTo>
                      <a:pt x="61" y="33679"/>
                    </a:lnTo>
                    <a:lnTo>
                      <a:pt x="85" y="33824"/>
                    </a:lnTo>
                    <a:lnTo>
                      <a:pt x="134" y="33969"/>
                    </a:lnTo>
                    <a:lnTo>
                      <a:pt x="182" y="34102"/>
                    </a:lnTo>
                    <a:lnTo>
                      <a:pt x="230" y="34247"/>
                    </a:lnTo>
                    <a:lnTo>
                      <a:pt x="363" y="34513"/>
                    </a:lnTo>
                    <a:lnTo>
                      <a:pt x="520" y="34767"/>
                    </a:lnTo>
                    <a:lnTo>
                      <a:pt x="689" y="34996"/>
                    </a:lnTo>
                    <a:lnTo>
                      <a:pt x="883" y="35214"/>
                    </a:lnTo>
                    <a:lnTo>
                      <a:pt x="1100" y="35407"/>
                    </a:lnTo>
                    <a:lnTo>
                      <a:pt x="1342" y="35588"/>
                    </a:lnTo>
                    <a:lnTo>
                      <a:pt x="1583" y="35733"/>
                    </a:lnTo>
                    <a:lnTo>
                      <a:pt x="1849" y="35866"/>
                    </a:lnTo>
                    <a:lnTo>
                      <a:pt x="1994" y="35914"/>
                    </a:lnTo>
                    <a:lnTo>
                      <a:pt x="2139" y="35962"/>
                    </a:lnTo>
                    <a:lnTo>
                      <a:pt x="2272" y="36011"/>
                    </a:lnTo>
                    <a:lnTo>
                      <a:pt x="2429" y="36047"/>
                    </a:lnTo>
                    <a:lnTo>
                      <a:pt x="2574" y="36071"/>
                    </a:lnTo>
                    <a:lnTo>
                      <a:pt x="2731" y="36083"/>
                    </a:lnTo>
                    <a:lnTo>
                      <a:pt x="2876" y="36095"/>
                    </a:lnTo>
                    <a:lnTo>
                      <a:pt x="3033" y="36107"/>
                    </a:lnTo>
                    <a:lnTo>
                      <a:pt x="52717" y="36107"/>
                    </a:lnTo>
                    <a:lnTo>
                      <a:pt x="52875" y="36095"/>
                    </a:lnTo>
                    <a:lnTo>
                      <a:pt x="53032" y="36083"/>
                    </a:lnTo>
                    <a:lnTo>
                      <a:pt x="53177" y="36071"/>
                    </a:lnTo>
                    <a:lnTo>
                      <a:pt x="53334" y="36047"/>
                    </a:lnTo>
                    <a:lnTo>
                      <a:pt x="53479" y="36011"/>
                    </a:lnTo>
                    <a:lnTo>
                      <a:pt x="53623" y="35962"/>
                    </a:lnTo>
                    <a:lnTo>
                      <a:pt x="53768" y="35914"/>
                    </a:lnTo>
                    <a:lnTo>
                      <a:pt x="53901" y="35866"/>
                    </a:lnTo>
                    <a:lnTo>
                      <a:pt x="54167" y="35733"/>
                    </a:lnTo>
                    <a:lnTo>
                      <a:pt x="54421" y="35588"/>
                    </a:lnTo>
                    <a:lnTo>
                      <a:pt x="54650" y="35407"/>
                    </a:lnTo>
                    <a:lnTo>
                      <a:pt x="54868" y="35214"/>
                    </a:lnTo>
                    <a:lnTo>
                      <a:pt x="55061" y="34996"/>
                    </a:lnTo>
                    <a:lnTo>
                      <a:pt x="55242" y="34767"/>
                    </a:lnTo>
                    <a:lnTo>
                      <a:pt x="55387" y="34513"/>
                    </a:lnTo>
                    <a:lnTo>
                      <a:pt x="55520" y="34247"/>
                    </a:lnTo>
                    <a:lnTo>
                      <a:pt x="55568" y="34102"/>
                    </a:lnTo>
                    <a:lnTo>
                      <a:pt x="55617" y="33969"/>
                    </a:lnTo>
                    <a:lnTo>
                      <a:pt x="55665" y="33824"/>
                    </a:lnTo>
                    <a:lnTo>
                      <a:pt x="55701" y="33679"/>
                    </a:lnTo>
                    <a:lnTo>
                      <a:pt x="55725" y="33522"/>
                    </a:lnTo>
                    <a:lnTo>
                      <a:pt x="55737" y="33377"/>
                    </a:lnTo>
                    <a:lnTo>
                      <a:pt x="55750" y="33220"/>
                    </a:lnTo>
                    <a:lnTo>
                      <a:pt x="55762" y="33063"/>
                    </a:lnTo>
                    <a:lnTo>
                      <a:pt x="55762" y="3033"/>
                    </a:lnTo>
                    <a:lnTo>
                      <a:pt x="55750" y="2876"/>
                    </a:lnTo>
                    <a:lnTo>
                      <a:pt x="55737" y="2731"/>
                    </a:lnTo>
                    <a:lnTo>
                      <a:pt x="55725" y="2574"/>
                    </a:lnTo>
                    <a:lnTo>
                      <a:pt x="55701" y="2429"/>
                    </a:lnTo>
                    <a:lnTo>
                      <a:pt x="55665" y="2272"/>
                    </a:lnTo>
                    <a:lnTo>
                      <a:pt x="55617" y="2139"/>
                    </a:lnTo>
                    <a:lnTo>
                      <a:pt x="55568" y="1994"/>
                    </a:lnTo>
                    <a:lnTo>
                      <a:pt x="55520" y="1849"/>
                    </a:lnTo>
                    <a:lnTo>
                      <a:pt x="55387" y="1583"/>
                    </a:lnTo>
                    <a:lnTo>
                      <a:pt x="55242" y="1341"/>
                    </a:lnTo>
                    <a:lnTo>
                      <a:pt x="55061" y="1100"/>
                    </a:lnTo>
                    <a:lnTo>
                      <a:pt x="54868" y="882"/>
                    </a:lnTo>
                    <a:lnTo>
                      <a:pt x="54650" y="689"/>
                    </a:lnTo>
                    <a:lnTo>
                      <a:pt x="54421" y="520"/>
                    </a:lnTo>
                    <a:lnTo>
                      <a:pt x="54167" y="363"/>
                    </a:lnTo>
                    <a:lnTo>
                      <a:pt x="53901" y="230"/>
                    </a:lnTo>
                    <a:lnTo>
                      <a:pt x="53768" y="182"/>
                    </a:lnTo>
                    <a:lnTo>
                      <a:pt x="53623" y="134"/>
                    </a:lnTo>
                    <a:lnTo>
                      <a:pt x="53479" y="97"/>
                    </a:lnTo>
                    <a:lnTo>
                      <a:pt x="53334" y="61"/>
                    </a:lnTo>
                    <a:lnTo>
                      <a:pt x="53177" y="25"/>
                    </a:lnTo>
                    <a:lnTo>
                      <a:pt x="53032" y="13"/>
                    </a:lnTo>
                    <a:lnTo>
                      <a:pt x="528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3052010" y="1917797"/>
                <a:ext cx="3040562" cy="1968879"/>
              </a:xfrm>
              <a:custGeom>
                <a:avLst/>
                <a:gdLst/>
                <a:ahLst/>
                <a:cxnLst/>
                <a:rect l="l" t="t" r="r" b="b"/>
                <a:pathLst>
                  <a:path w="55762" h="36108" fill="none" extrusionOk="0">
                    <a:moveTo>
                      <a:pt x="55762" y="33063"/>
                    </a:moveTo>
                    <a:lnTo>
                      <a:pt x="55762" y="33063"/>
                    </a:lnTo>
                    <a:lnTo>
                      <a:pt x="55750" y="33220"/>
                    </a:lnTo>
                    <a:lnTo>
                      <a:pt x="55737" y="33377"/>
                    </a:lnTo>
                    <a:lnTo>
                      <a:pt x="55725" y="33522"/>
                    </a:lnTo>
                    <a:lnTo>
                      <a:pt x="55701" y="33679"/>
                    </a:lnTo>
                    <a:lnTo>
                      <a:pt x="55665" y="33824"/>
                    </a:lnTo>
                    <a:lnTo>
                      <a:pt x="55617" y="33969"/>
                    </a:lnTo>
                    <a:lnTo>
                      <a:pt x="55568" y="34102"/>
                    </a:lnTo>
                    <a:lnTo>
                      <a:pt x="55520" y="34247"/>
                    </a:lnTo>
                    <a:lnTo>
                      <a:pt x="55387" y="34513"/>
                    </a:lnTo>
                    <a:lnTo>
                      <a:pt x="55242" y="34767"/>
                    </a:lnTo>
                    <a:lnTo>
                      <a:pt x="55061" y="34996"/>
                    </a:lnTo>
                    <a:lnTo>
                      <a:pt x="54868" y="35214"/>
                    </a:lnTo>
                    <a:lnTo>
                      <a:pt x="54650" y="35407"/>
                    </a:lnTo>
                    <a:lnTo>
                      <a:pt x="54421" y="35588"/>
                    </a:lnTo>
                    <a:lnTo>
                      <a:pt x="54167" y="35733"/>
                    </a:lnTo>
                    <a:lnTo>
                      <a:pt x="53901" y="35866"/>
                    </a:lnTo>
                    <a:lnTo>
                      <a:pt x="53768" y="35914"/>
                    </a:lnTo>
                    <a:lnTo>
                      <a:pt x="53623" y="35962"/>
                    </a:lnTo>
                    <a:lnTo>
                      <a:pt x="53479" y="36011"/>
                    </a:lnTo>
                    <a:lnTo>
                      <a:pt x="53334" y="36047"/>
                    </a:lnTo>
                    <a:lnTo>
                      <a:pt x="53177" y="36071"/>
                    </a:lnTo>
                    <a:lnTo>
                      <a:pt x="53032" y="36083"/>
                    </a:lnTo>
                    <a:lnTo>
                      <a:pt x="52875" y="36095"/>
                    </a:lnTo>
                    <a:lnTo>
                      <a:pt x="52717" y="36107"/>
                    </a:lnTo>
                    <a:lnTo>
                      <a:pt x="3033" y="36107"/>
                    </a:lnTo>
                    <a:lnTo>
                      <a:pt x="3033" y="36107"/>
                    </a:lnTo>
                    <a:lnTo>
                      <a:pt x="2876" y="36095"/>
                    </a:lnTo>
                    <a:lnTo>
                      <a:pt x="2731" y="36083"/>
                    </a:lnTo>
                    <a:lnTo>
                      <a:pt x="2574" y="36071"/>
                    </a:lnTo>
                    <a:lnTo>
                      <a:pt x="2429" y="36047"/>
                    </a:lnTo>
                    <a:lnTo>
                      <a:pt x="2272" y="36011"/>
                    </a:lnTo>
                    <a:lnTo>
                      <a:pt x="2139" y="35962"/>
                    </a:lnTo>
                    <a:lnTo>
                      <a:pt x="1994" y="35914"/>
                    </a:lnTo>
                    <a:lnTo>
                      <a:pt x="1849" y="35866"/>
                    </a:lnTo>
                    <a:lnTo>
                      <a:pt x="1583" y="35733"/>
                    </a:lnTo>
                    <a:lnTo>
                      <a:pt x="1342" y="35588"/>
                    </a:lnTo>
                    <a:lnTo>
                      <a:pt x="1100" y="35407"/>
                    </a:lnTo>
                    <a:lnTo>
                      <a:pt x="883" y="35214"/>
                    </a:lnTo>
                    <a:lnTo>
                      <a:pt x="689" y="34996"/>
                    </a:lnTo>
                    <a:lnTo>
                      <a:pt x="520" y="34767"/>
                    </a:lnTo>
                    <a:lnTo>
                      <a:pt x="363" y="34513"/>
                    </a:lnTo>
                    <a:lnTo>
                      <a:pt x="230" y="34247"/>
                    </a:lnTo>
                    <a:lnTo>
                      <a:pt x="182" y="34102"/>
                    </a:lnTo>
                    <a:lnTo>
                      <a:pt x="134" y="33969"/>
                    </a:lnTo>
                    <a:lnTo>
                      <a:pt x="85" y="33824"/>
                    </a:lnTo>
                    <a:lnTo>
                      <a:pt x="61" y="33679"/>
                    </a:lnTo>
                    <a:lnTo>
                      <a:pt x="25" y="33522"/>
                    </a:lnTo>
                    <a:lnTo>
                      <a:pt x="13" y="33377"/>
                    </a:lnTo>
                    <a:lnTo>
                      <a:pt x="1" y="33220"/>
                    </a:lnTo>
                    <a:lnTo>
                      <a:pt x="1" y="33063"/>
                    </a:lnTo>
                    <a:lnTo>
                      <a:pt x="1" y="3033"/>
                    </a:lnTo>
                    <a:lnTo>
                      <a:pt x="1" y="3033"/>
                    </a:lnTo>
                    <a:lnTo>
                      <a:pt x="1" y="2876"/>
                    </a:lnTo>
                    <a:lnTo>
                      <a:pt x="13" y="2731"/>
                    </a:lnTo>
                    <a:lnTo>
                      <a:pt x="25" y="2574"/>
                    </a:lnTo>
                    <a:lnTo>
                      <a:pt x="61" y="2429"/>
                    </a:lnTo>
                    <a:lnTo>
                      <a:pt x="85" y="2272"/>
                    </a:lnTo>
                    <a:lnTo>
                      <a:pt x="134" y="2139"/>
                    </a:lnTo>
                    <a:lnTo>
                      <a:pt x="182" y="1994"/>
                    </a:lnTo>
                    <a:lnTo>
                      <a:pt x="230" y="1849"/>
                    </a:lnTo>
                    <a:lnTo>
                      <a:pt x="363" y="1583"/>
                    </a:lnTo>
                    <a:lnTo>
                      <a:pt x="520" y="1341"/>
                    </a:lnTo>
                    <a:lnTo>
                      <a:pt x="689" y="1100"/>
                    </a:lnTo>
                    <a:lnTo>
                      <a:pt x="883" y="882"/>
                    </a:lnTo>
                    <a:lnTo>
                      <a:pt x="1100" y="689"/>
                    </a:lnTo>
                    <a:lnTo>
                      <a:pt x="1342" y="520"/>
                    </a:lnTo>
                    <a:lnTo>
                      <a:pt x="1583" y="363"/>
                    </a:lnTo>
                    <a:lnTo>
                      <a:pt x="1849" y="230"/>
                    </a:lnTo>
                    <a:lnTo>
                      <a:pt x="1994" y="182"/>
                    </a:lnTo>
                    <a:lnTo>
                      <a:pt x="2139" y="134"/>
                    </a:lnTo>
                    <a:lnTo>
                      <a:pt x="2272" y="97"/>
                    </a:lnTo>
                    <a:lnTo>
                      <a:pt x="2429" y="61"/>
                    </a:lnTo>
                    <a:lnTo>
                      <a:pt x="2574" y="25"/>
                    </a:lnTo>
                    <a:lnTo>
                      <a:pt x="2731" y="13"/>
                    </a:lnTo>
                    <a:lnTo>
                      <a:pt x="2876" y="1"/>
                    </a:lnTo>
                    <a:lnTo>
                      <a:pt x="3033" y="1"/>
                    </a:lnTo>
                    <a:lnTo>
                      <a:pt x="52717" y="1"/>
                    </a:lnTo>
                    <a:lnTo>
                      <a:pt x="52717" y="1"/>
                    </a:lnTo>
                    <a:lnTo>
                      <a:pt x="52875" y="1"/>
                    </a:lnTo>
                    <a:lnTo>
                      <a:pt x="53032" y="13"/>
                    </a:lnTo>
                    <a:lnTo>
                      <a:pt x="53177" y="25"/>
                    </a:lnTo>
                    <a:lnTo>
                      <a:pt x="53334" y="61"/>
                    </a:lnTo>
                    <a:lnTo>
                      <a:pt x="53479" y="97"/>
                    </a:lnTo>
                    <a:lnTo>
                      <a:pt x="53623" y="134"/>
                    </a:lnTo>
                    <a:lnTo>
                      <a:pt x="53768" y="182"/>
                    </a:lnTo>
                    <a:lnTo>
                      <a:pt x="53901" y="230"/>
                    </a:lnTo>
                    <a:lnTo>
                      <a:pt x="54167" y="363"/>
                    </a:lnTo>
                    <a:lnTo>
                      <a:pt x="54421" y="520"/>
                    </a:lnTo>
                    <a:lnTo>
                      <a:pt x="54650" y="689"/>
                    </a:lnTo>
                    <a:lnTo>
                      <a:pt x="54868" y="882"/>
                    </a:lnTo>
                    <a:lnTo>
                      <a:pt x="55061" y="1100"/>
                    </a:lnTo>
                    <a:lnTo>
                      <a:pt x="55242" y="1341"/>
                    </a:lnTo>
                    <a:lnTo>
                      <a:pt x="55387" y="1583"/>
                    </a:lnTo>
                    <a:lnTo>
                      <a:pt x="55520" y="1849"/>
                    </a:lnTo>
                    <a:lnTo>
                      <a:pt x="55568" y="1994"/>
                    </a:lnTo>
                    <a:lnTo>
                      <a:pt x="55617" y="2139"/>
                    </a:lnTo>
                    <a:lnTo>
                      <a:pt x="55665" y="2272"/>
                    </a:lnTo>
                    <a:lnTo>
                      <a:pt x="55701" y="2429"/>
                    </a:lnTo>
                    <a:lnTo>
                      <a:pt x="55725" y="2574"/>
                    </a:lnTo>
                    <a:lnTo>
                      <a:pt x="55737" y="2731"/>
                    </a:lnTo>
                    <a:lnTo>
                      <a:pt x="55750" y="2876"/>
                    </a:lnTo>
                    <a:lnTo>
                      <a:pt x="55762" y="3033"/>
                    </a:lnTo>
                    <a:lnTo>
                      <a:pt x="55762" y="330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2995357" y="1861144"/>
                <a:ext cx="3153216" cy="2081533"/>
              </a:xfrm>
              <a:custGeom>
                <a:avLst/>
                <a:gdLst/>
                <a:ahLst/>
                <a:cxnLst/>
                <a:rect l="l" t="t" r="r" b="b"/>
                <a:pathLst>
                  <a:path w="57828" h="38174" extrusionOk="0">
                    <a:moveTo>
                      <a:pt x="53756" y="2066"/>
                    </a:moveTo>
                    <a:lnTo>
                      <a:pt x="53962" y="2078"/>
                    </a:lnTo>
                    <a:lnTo>
                      <a:pt x="54155" y="2115"/>
                    </a:lnTo>
                    <a:lnTo>
                      <a:pt x="54348" y="2163"/>
                    </a:lnTo>
                    <a:lnTo>
                      <a:pt x="54542" y="2223"/>
                    </a:lnTo>
                    <a:lnTo>
                      <a:pt x="54711" y="2308"/>
                    </a:lnTo>
                    <a:lnTo>
                      <a:pt x="54880" y="2417"/>
                    </a:lnTo>
                    <a:lnTo>
                      <a:pt x="55037" y="2525"/>
                    </a:lnTo>
                    <a:lnTo>
                      <a:pt x="55170" y="2658"/>
                    </a:lnTo>
                    <a:lnTo>
                      <a:pt x="55303" y="2803"/>
                    </a:lnTo>
                    <a:lnTo>
                      <a:pt x="55423" y="2960"/>
                    </a:lnTo>
                    <a:lnTo>
                      <a:pt x="55520" y="3117"/>
                    </a:lnTo>
                    <a:lnTo>
                      <a:pt x="55605" y="3299"/>
                    </a:lnTo>
                    <a:lnTo>
                      <a:pt x="55677" y="3480"/>
                    </a:lnTo>
                    <a:lnTo>
                      <a:pt x="55725" y="3673"/>
                    </a:lnTo>
                    <a:lnTo>
                      <a:pt x="55750" y="3866"/>
                    </a:lnTo>
                    <a:lnTo>
                      <a:pt x="55762" y="4072"/>
                    </a:lnTo>
                    <a:lnTo>
                      <a:pt x="55762" y="34102"/>
                    </a:lnTo>
                    <a:lnTo>
                      <a:pt x="55750" y="34308"/>
                    </a:lnTo>
                    <a:lnTo>
                      <a:pt x="55725" y="34501"/>
                    </a:lnTo>
                    <a:lnTo>
                      <a:pt x="55677" y="34694"/>
                    </a:lnTo>
                    <a:lnTo>
                      <a:pt x="55605" y="34887"/>
                    </a:lnTo>
                    <a:lnTo>
                      <a:pt x="55520" y="35057"/>
                    </a:lnTo>
                    <a:lnTo>
                      <a:pt x="55423" y="35226"/>
                    </a:lnTo>
                    <a:lnTo>
                      <a:pt x="55303" y="35383"/>
                    </a:lnTo>
                    <a:lnTo>
                      <a:pt x="55170" y="35516"/>
                    </a:lnTo>
                    <a:lnTo>
                      <a:pt x="55037" y="35649"/>
                    </a:lnTo>
                    <a:lnTo>
                      <a:pt x="54880" y="35769"/>
                    </a:lnTo>
                    <a:lnTo>
                      <a:pt x="54711" y="35866"/>
                    </a:lnTo>
                    <a:lnTo>
                      <a:pt x="54542" y="35951"/>
                    </a:lnTo>
                    <a:lnTo>
                      <a:pt x="54348" y="36023"/>
                    </a:lnTo>
                    <a:lnTo>
                      <a:pt x="54155" y="36071"/>
                    </a:lnTo>
                    <a:lnTo>
                      <a:pt x="53962" y="36095"/>
                    </a:lnTo>
                    <a:lnTo>
                      <a:pt x="53756" y="36108"/>
                    </a:lnTo>
                    <a:lnTo>
                      <a:pt x="4072" y="36108"/>
                    </a:lnTo>
                    <a:lnTo>
                      <a:pt x="3866" y="36095"/>
                    </a:lnTo>
                    <a:lnTo>
                      <a:pt x="3673" y="36071"/>
                    </a:lnTo>
                    <a:lnTo>
                      <a:pt x="3480" y="36023"/>
                    </a:lnTo>
                    <a:lnTo>
                      <a:pt x="3299" y="35951"/>
                    </a:lnTo>
                    <a:lnTo>
                      <a:pt x="3118" y="35866"/>
                    </a:lnTo>
                    <a:lnTo>
                      <a:pt x="2960" y="35769"/>
                    </a:lnTo>
                    <a:lnTo>
                      <a:pt x="2803" y="35649"/>
                    </a:lnTo>
                    <a:lnTo>
                      <a:pt x="2658" y="35516"/>
                    </a:lnTo>
                    <a:lnTo>
                      <a:pt x="2526" y="35383"/>
                    </a:lnTo>
                    <a:lnTo>
                      <a:pt x="2417" y="35226"/>
                    </a:lnTo>
                    <a:lnTo>
                      <a:pt x="2308" y="35057"/>
                    </a:lnTo>
                    <a:lnTo>
                      <a:pt x="2224" y="34887"/>
                    </a:lnTo>
                    <a:lnTo>
                      <a:pt x="2163" y="34694"/>
                    </a:lnTo>
                    <a:lnTo>
                      <a:pt x="2115" y="34501"/>
                    </a:lnTo>
                    <a:lnTo>
                      <a:pt x="2079" y="34308"/>
                    </a:lnTo>
                    <a:lnTo>
                      <a:pt x="2067" y="34102"/>
                    </a:lnTo>
                    <a:lnTo>
                      <a:pt x="2067" y="4072"/>
                    </a:lnTo>
                    <a:lnTo>
                      <a:pt x="2079" y="3866"/>
                    </a:lnTo>
                    <a:lnTo>
                      <a:pt x="2115" y="3673"/>
                    </a:lnTo>
                    <a:lnTo>
                      <a:pt x="2163" y="3480"/>
                    </a:lnTo>
                    <a:lnTo>
                      <a:pt x="2224" y="3299"/>
                    </a:lnTo>
                    <a:lnTo>
                      <a:pt x="2308" y="3117"/>
                    </a:lnTo>
                    <a:lnTo>
                      <a:pt x="2417" y="2960"/>
                    </a:lnTo>
                    <a:lnTo>
                      <a:pt x="2526" y="2803"/>
                    </a:lnTo>
                    <a:lnTo>
                      <a:pt x="2658" y="2658"/>
                    </a:lnTo>
                    <a:lnTo>
                      <a:pt x="2803" y="2525"/>
                    </a:lnTo>
                    <a:lnTo>
                      <a:pt x="2960" y="2417"/>
                    </a:lnTo>
                    <a:lnTo>
                      <a:pt x="3118" y="2308"/>
                    </a:lnTo>
                    <a:lnTo>
                      <a:pt x="3299" y="2223"/>
                    </a:lnTo>
                    <a:lnTo>
                      <a:pt x="3480" y="2163"/>
                    </a:lnTo>
                    <a:lnTo>
                      <a:pt x="3673" y="2115"/>
                    </a:lnTo>
                    <a:lnTo>
                      <a:pt x="3866" y="2078"/>
                    </a:lnTo>
                    <a:lnTo>
                      <a:pt x="4072" y="2066"/>
                    </a:lnTo>
                    <a:close/>
                    <a:moveTo>
                      <a:pt x="3866" y="1"/>
                    </a:moveTo>
                    <a:lnTo>
                      <a:pt x="3661" y="25"/>
                    </a:lnTo>
                    <a:lnTo>
                      <a:pt x="3456" y="49"/>
                    </a:lnTo>
                    <a:lnTo>
                      <a:pt x="3250" y="85"/>
                    </a:lnTo>
                    <a:lnTo>
                      <a:pt x="3057" y="134"/>
                    </a:lnTo>
                    <a:lnTo>
                      <a:pt x="2864" y="182"/>
                    </a:lnTo>
                    <a:lnTo>
                      <a:pt x="2683" y="254"/>
                    </a:lnTo>
                    <a:lnTo>
                      <a:pt x="2489" y="327"/>
                    </a:lnTo>
                    <a:lnTo>
                      <a:pt x="2308" y="399"/>
                    </a:lnTo>
                    <a:lnTo>
                      <a:pt x="2139" y="496"/>
                    </a:lnTo>
                    <a:lnTo>
                      <a:pt x="1970" y="593"/>
                    </a:lnTo>
                    <a:lnTo>
                      <a:pt x="1801" y="701"/>
                    </a:lnTo>
                    <a:lnTo>
                      <a:pt x="1644" y="810"/>
                    </a:lnTo>
                    <a:lnTo>
                      <a:pt x="1487" y="931"/>
                    </a:lnTo>
                    <a:lnTo>
                      <a:pt x="1342" y="1064"/>
                    </a:lnTo>
                    <a:lnTo>
                      <a:pt x="1197" y="1197"/>
                    </a:lnTo>
                    <a:lnTo>
                      <a:pt x="1064" y="1342"/>
                    </a:lnTo>
                    <a:lnTo>
                      <a:pt x="931" y="1487"/>
                    </a:lnTo>
                    <a:lnTo>
                      <a:pt x="810" y="1644"/>
                    </a:lnTo>
                    <a:lnTo>
                      <a:pt x="702" y="1801"/>
                    </a:lnTo>
                    <a:lnTo>
                      <a:pt x="593" y="1970"/>
                    </a:lnTo>
                    <a:lnTo>
                      <a:pt x="496" y="2139"/>
                    </a:lnTo>
                    <a:lnTo>
                      <a:pt x="400" y="2308"/>
                    </a:lnTo>
                    <a:lnTo>
                      <a:pt x="327" y="2489"/>
                    </a:lnTo>
                    <a:lnTo>
                      <a:pt x="255" y="2682"/>
                    </a:lnTo>
                    <a:lnTo>
                      <a:pt x="182" y="2864"/>
                    </a:lnTo>
                    <a:lnTo>
                      <a:pt x="134" y="3057"/>
                    </a:lnTo>
                    <a:lnTo>
                      <a:pt x="85" y="3262"/>
                    </a:lnTo>
                    <a:lnTo>
                      <a:pt x="49" y="3456"/>
                    </a:lnTo>
                    <a:lnTo>
                      <a:pt x="25" y="3661"/>
                    </a:lnTo>
                    <a:lnTo>
                      <a:pt x="1" y="3866"/>
                    </a:lnTo>
                    <a:lnTo>
                      <a:pt x="1" y="4072"/>
                    </a:lnTo>
                    <a:lnTo>
                      <a:pt x="1" y="34102"/>
                    </a:lnTo>
                    <a:lnTo>
                      <a:pt x="1" y="34308"/>
                    </a:lnTo>
                    <a:lnTo>
                      <a:pt x="25" y="34513"/>
                    </a:lnTo>
                    <a:lnTo>
                      <a:pt x="49" y="34718"/>
                    </a:lnTo>
                    <a:lnTo>
                      <a:pt x="85" y="34924"/>
                    </a:lnTo>
                    <a:lnTo>
                      <a:pt x="134" y="35117"/>
                    </a:lnTo>
                    <a:lnTo>
                      <a:pt x="182" y="35310"/>
                    </a:lnTo>
                    <a:lnTo>
                      <a:pt x="255" y="35504"/>
                    </a:lnTo>
                    <a:lnTo>
                      <a:pt x="327" y="35685"/>
                    </a:lnTo>
                    <a:lnTo>
                      <a:pt x="400" y="35866"/>
                    </a:lnTo>
                    <a:lnTo>
                      <a:pt x="496" y="36047"/>
                    </a:lnTo>
                    <a:lnTo>
                      <a:pt x="593" y="36216"/>
                    </a:lnTo>
                    <a:lnTo>
                      <a:pt x="702" y="36373"/>
                    </a:lnTo>
                    <a:lnTo>
                      <a:pt x="810" y="36542"/>
                    </a:lnTo>
                    <a:lnTo>
                      <a:pt x="931" y="36687"/>
                    </a:lnTo>
                    <a:lnTo>
                      <a:pt x="1064" y="36844"/>
                    </a:lnTo>
                    <a:lnTo>
                      <a:pt x="1197" y="36977"/>
                    </a:lnTo>
                    <a:lnTo>
                      <a:pt x="1342" y="37122"/>
                    </a:lnTo>
                    <a:lnTo>
                      <a:pt x="1487" y="37243"/>
                    </a:lnTo>
                    <a:lnTo>
                      <a:pt x="1644" y="37364"/>
                    </a:lnTo>
                    <a:lnTo>
                      <a:pt x="1801" y="37485"/>
                    </a:lnTo>
                    <a:lnTo>
                      <a:pt x="1970" y="37581"/>
                    </a:lnTo>
                    <a:lnTo>
                      <a:pt x="2139" y="37678"/>
                    </a:lnTo>
                    <a:lnTo>
                      <a:pt x="2308" y="37775"/>
                    </a:lnTo>
                    <a:lnTo>
                      <a:pt x="2489" y="37859"/>
                    </a:lnTo>
                    <a:lnTo>
                      <a:pt x="2683" y="37932"/>
                    </a:lnTo>
                    <a:lnTo>
                      <a:pt x="2864" y="37992"/>
                    </a:lnTo>
                    <a:lnTo>
                      <a:pt x="3057" y="38052"/>
                    </a:lnTo>
                    <a:lnTo>
                      <a:pt x="3250" y="38089"/>
                    </a:lnTo>
                    <a:lnTo>
                      <a:pt x="3456" y="38125"/>
                    </a:lnTo>
                    <a:lnTo>
                      <a:pt x="3661" y="38161"/>
                    </a:lnTo>
                    <a:lnTo>
                      <a:pt x="3866" y="38173"/>
                    </a:lnTo>
                    <a:lnTo>
                      <a:pt x="53962" y="38173"/>
                    </a:lnTo>
                    <a:lnTo>
                      <a:pt x="54167" y="38161"/>
                    </a:lnTo>
                    <a:lnTo>
                      <a:pt x="54373" y="38125"/>
                    </a:lnTo>
                    <a:lnTo>
                      <a:pt x="54578" y="38089"/>
                    </a:lnTo>
                    <a:lnTo>
                      <a:pt x="54771" y="38052"/>
                    </a:lnTo>
                    <a:lnTo>
                      <a:pt x="54964" y="37992"/>
                    </a:lnTo>
                    <a:lnTo>
                      <a:pt x="55158" y="37932"/>
                    </a:lnTo>
                    <a:lnTo>
                      <a:pt x="55339" y="37859"/>
                    </a:lnTo>
                    <a:lnTo>
                      <a:pt x="55520" y="37775"/>
                    </a:lnTo>
                    <a:lnTo>
                      <a:pt x="55701" y="37678"/>
                    </a:lnTo>
                    <a:lnTo>
                      <a:pt x="55870" y="37581"/>
                    </a:lnTo>
                    <a:lnTo>
                      <a:pt x="56027" y="37485"/>
                    </a:lnTo>
                    <a:lnTo>
                      <a:pt x="56197" y="37364"/>
                    </a:lnTo>
                    <a:lnTo>
                      <a:pt x="56342" y="37243"/>
                    </a:lnTo>
                    <a:lnTo>
                      <a:pt x="56499" y="37122"/>
                    </a:lnTo>
                    <a:lnTo>
                      <a:pt x="56631" y="36977"/>
                    </a:lnTo>
                    <a:lnTo>
                      <a:pt x="56776" y="36844"/>
                    </a:lnTo>
                    <a:lnTo>
                      <a:pt x="56897" y="36687"/>
                    </a:lnTo>
                    <a:lnTo>
                      <a:pt x="57018" y="36542"/>
                    </a:lnTo>
                    <a:lnTo>
                      <a:pt x="57139" y="36373"/>
                    </a:lnTo>
                    <a:lnTo>
                      <a:pt x="57235" y="36216"/>
                    </a:lnTo>
                    <a:lnTo>
                      <a:pt x="57344" y="36047"/>
                    </a:lnTo>
                    <a:lnTo>
                      <a:pt x="57429" y="35866"/>
                    </a:lnTo>
                    <a:lnTo>
                      <a:pt x="57513" y="35685"/>
                    </a:lnTo>
                    <a:lnTo>
                      <a:pt x="57586" y="35504"/>
                    </a:lnTo>
                    <a:lnTo>
                      <a:pt x="57646" y="35310"/>
                    </a:lnTo>
                    <a:lnTo>
                      <a:pt x="57707" y="35117"/>
                    </a:lnTo>
                    <a:lnTo>
                      <a:pt x="57743" y="34924"/>
                    </a:lnTo>
                    <a:lnTo>
                      <a:pt x="57779" y="34718"/>
                    </a:lnTo>
                    <a:lnTo>
                      <a:pt x="57815" y="34513"/>
                    </a:lnTo>
                    <a:lnTo>
                      <a:pt x="57827" y="34308"/>
                    </a:lnTo>
                    <a:lnTo>
                      <a:pt x="57827" y="34102"/>
                    </a:lnTo>
                    <a:lnTo>
                      <a:pt x="57827" y="4072"/>
                    </a:lnTo>
                    <a:lnTo>
                      <a:pt x="57827" y="3866"/>
                    </a:lnTo>
                    <a:lnTo>
                      <a:pt x="57815" y="3661"/>
                    </a:lnTo>
                    <a:lnTo>
                      <a:pt x="57779" y="3456"/>
                    </a:lnTo>
                    <a:lnTo>
                      <a:pt x="57743" y="3262"/>
                    </a:lnTo>
                    <a:lnTo>
                      <a:pt x="57707" y="3057"/>
                    </a:lnTo>
                    <a:lnTo>
                      <a:pt x="57646" y="2864"/>
                    </a:lnTo>
                    <a:lnTo>
                      <a:pt x="57586" y="2682"/>
                    </a:lnTo>
                    <a:lnTo>
                      <a:pt x="57513" y="2489"/>
                    </a:lnTo>
                    <a:lnTo>
                      <a:pt x="57429" y="2308"/>
                    </a:lnTo>
                    <a:lnTo>
                      <a:pt x="57344" y="2139"/>
                    </a:lnTo>
                    <a:lnTo>
                      <a:pt x="57235" y="1970"/>
                    </a:lnTo>
                    <a:lnTo>
                      <a:pt x="57139" y="1801"/>
                    </a:lnTo>
                    <a:lnTo>
                      <a:pt x="57018" y="1644"/>
                    </a:lnTo>
                    <a:lnTo>
                      <a:pt x="56897" y="1487"/>
                    </a:lnTo>
                    <a:lnTo>
                      <a:pt x="56776" y="1342"/>
                    </a:lnTo>
                    <a:lnTo>
                      <a:pt x="56631" y="1197"/>
                    </a:lnTo>
                    <a:lnTo>
                      <a:pt x="56499" y="1064"/>
                    </a:lnTo>
                    <a:lnTo>
                      <a:pt x="56342" y="931"/>
                    </a:lnTo>
                    <a:lnTo>
                      <a:pt x="56197" y="810"/>
                    </a:lnTo>
                    <a:lnTo>
                      <a:pt x="56027" y="701"/>
                    </a:lnTo>
                    <a:lnTo>
                      <a:pt x="55870" y="593"/>
                    </a:lnTo>
                    <a:lnTo>
                      <a:pt x="55701" y="496"/>
                    </a:lnTo>
                    <a:lnTo>
                      <a:pt x="55520" y="399"/>
                    </a:lnTo>
                    <a:lnTo>
                      <a:pt x="55339" y="327"/>
                    </a:lnTo>
                    <a:lnTo>
                      <a:pt x="55158" y="254"/>
                    </a:lnTo>
                    <a:lnTo>
                      <a:pt x="54964" y="182"/>
                    </a:lnTo>
                    <a:lnTo>
                      <a:pt x="54771" y="134"/>
                    </a:lnTo>
                    <a:lnTo>
                      <a:pt x="54578" y="85"/>
                    </a:lnTo>
                    <a:lnTo>
                      <a:pt x="54373" y="49"/>
                    </a:lnTo>
                    <a:lnTo>
                      <a:pt x="54167" y="25"/>
                    </a:lnTo>
                    <a:lnTo>
                      <a:pt x="539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740500" y="3974863"/>
                <a:ext cx="3662994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7177" h="1378" extrusionOk="0">
                    <a:moveTo>
                      <a:pt x="0" y="0"/>
                    </a:moveTo>
                    <a:lnTo>
                      <a:pt x="121" y="145"/>
                    </a:lnTo>
                    <a:lnTo>
                      <a:pt x="242" y="302"/>
                    </a:lnTo>
                    <a:lnTo>
                      <a:pt x="374" y="435"/>
                    </a:lnTo>
                    <a:lnTo>
                      <a:pt x="507" y="568"/>
                    </a:lnTo>
                    <a:lnTo>
                      <a:pt x="652" y="689"/>
                    </a:lnTo>
                    <a:lnTo>
                      <a:pt x="809" y="797"/>
                    </a:lnTo>
                    <a:lnTo>
                      <a:pt x="966" y="906"/>
                    </a:lnTo>
                    <a:lnTo>
                      <a:pt x="1123" y="1003"/>
                    </a:lnTo>
                    <a:lnTo>
                      <a:pt x="1293" y="1087"/>
                    </a:lnTo>
                    <a:lnTo>
                      <a:pt x="1474" y="1160"/>
                    </a:lnTo>
                    <a:lnTo>
                      <a:pt x="1655" y="1220"/>
                    </a:lnTo>
                    <a:lnTo>
                      <a:pt x="1836" y="1281"/>
                    </a:lnTo>
                    <a:lnTo>
                      <a:pt x="2029" y="1317"/>
                    </a:lnTo>
                    <a:lnTo>
                      <a:pt x="2223" y="1353"/>
                    </a:lnTo>
                    <a:lnTo>
                      <a:pt x="2416" y="1365"/>
                    </a:lnTo>
                    <a:lnTo>
                      <a:pt x="2621" y="1377"/>
                    </a:lnTo>
                    <a:lnTo>
                      <a:pt x="64567" y="1377"/>
                    </a:lnTo>
                    <a:lnTo>
                      <a:pt x="64760" y="1365"/>
                    </a:lnTo>
                    <a:lnTo>
                      <a:pt x="64966" y="1353"/>
                    </a:lnTo>
                    <a:lnTo>
                      <a:pt x="65159" y="1317"/>
                    </a:lnTo>
                    <a:lnTo>
                      <a:pt x="65340" y="1281"/>
                    </a:lnTo>
                    <a:lnTo>
                      <a:pt x="65533" y="1220"/>
                    </a:lnTo>
                    <a:lnTo>
                      <a:pt x="65703" y="1160"/>
                    </a:lnTo>
                    <a:lnTo>
                      <a:pt x="65884" y="1087"/>
                    </a:lnTo>
                    <a:lnTo>
                      <a:pt x="66053" y="1003"/>
                    </a:lnTo>
                    <a:lnTo>
                      <a:pt x="66222" y="906"/>
                    </a:lnTo>
                    <a:lnTo>
                      <a:pt x="66379" y="797"/>
                    </a:lnTo>
                    <a:lnTo>
                      <a:pt x="66524" y="689"/>
                    </a:lnTo>
                    <a:lnTo>
                      <a:pt x="66669" y="568"/>
                    </a:lnTo>
                    <a:lnTo>
                      <a:pt x="66814" y="435"/>
                    </a:lnTo>
                    <a:lnTo>
                      <a:pt x="66935" y="302"/>
                    </a:lnTo>
                    <a:lnTo>
                      <a:pt x="67056" y="145"/>
                    </a:lnTo>
                    <a:lnTo>
                      <a:pt x="67176" y="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740500" y="3974863"/>
                <a:ext cx="3662994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7177" h="1378" extrusionOk="0">
                    <a:moveTo>
                      <a:pt x="0" y="0"/>
                    </a:moveTo>
                    <a:lnTo>
                      <a:pt x="121" y="145"/>
                    </a:lnTo>
                    <a:lnTo>
                      <a:pt x="242" y="302"/>
                    </a:lnTo>
                    <a:lnTo>
                      <a:pt x="374" y="435"/>
                    </a:lnTo>
                    <a:lnTo>
                      <a:pt x="507" y="568"/>
                    </a:lnTo>
                    <a:lnTo>
                      <a:pt x="652" y="689"/>
                    </a:lnTo>
                    <a:lnTo>
                      <a:pt x="809" y="797"/>
                    </a:lnTo>
                    <a:lnTo>
                      <a:pt x="966" y="906"/>
                    </a:lnTo>
                    <a:lnTo>
                      <a:pt x="1123" y="1003"/>
                    </a:lnTo>
                    <a:lnTo>
                      <a:pt x="1293" y="1087"/>
                    </a:lnTo>
                    <a:lnTo>
                      <a:pt x="1474" y="1160"/>
                    </a:lnTo>
                    <a:lnTo>
                      <a:pt x="1655" y="1220"/>
                    </a:lnTo>
                    <a:lnTo>
                      <a:pt x="1836" y="1281"/>
                    </a:lnTo>
                    <a:lnTo>
                      <a:pt x="2029" y="1317"/>
                    </a:lnTo>
                    <a:lnTo>
                      <a:pt x="2223" y="1353"/>
                    </a:lnTo>
                    <a:lnTo>
                      <a:pt x="2416" y="1365"/>
                    </a:lnTo>
                    <a:lnTo>
                      <a:pt x="2621" y="1377"/>
                    </a:lnTo>
                    <a:lnTo>
                      <a:pt x="64567" y="1377"/>
                    </a:lnTo>
                    <a:lnTo>
                      <a:pt x="64760" y="1365"/>
                    </a:lnTo>
                    <a:lnTo>
                      <a:pt x="64966" y="1353"/>
                    </a:lnTo>
                    <a:lnTo>
                      <a:pt x="65159" y="1317"/>
                    </a:lnTo>
                    <a:lnTo>
                      <a:pt x="65340" y="1281"/>
                    </a:lnTo>
                    <a:lnTo>
                      <a:pt x="65533" y="1220"/>
                    </a:lnTo>
                    <a:lnTo>
                      <a:pt x="65703" y="1160"/>
                    </a:lnTo>
                    <a:lnTo>
                      <a:pt x="65884" y="1087"/>
                    </a:lnTo>
                    <a:lnTo>
                      <a:pt x="66053" y="1003"/>
                    </a:lnTo>
                    <a:lnTo>
                      <a:pt x="66222" y="906"/>
                    </a:lnTo>
                    <a:lnTo>
                      <a:pt x="66379" y="797"/>
                    </a:lnTo>
                    <a:lnTo>
                      <a:pt x="66524" y="689"/>
                    </a:lnTo>
                    <a:lnTo>
                      <a:pt x="66669" y="568"/>
                    </a:lnTo>
                    <a:lnTo>
                      <a:pt x="66814" y="435"/>
                    </a:lnTo>
                    <a:lnTo>
                      <a:pt x="66935" y="302"/>
                    </a:lnTo>
                    <a:lnTo>
                      <a:pt x="67056" y="145"/>
                    </a:lnTo>
                    <a:lnTo>
                      <a:pt x="6717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3789099" y="1474496"/>
                <a:ext cx="1565757" cy="1640187"/>
              </a:xfrm>
              <a:custGeom>
                <a:avLst/>
                <a:gdLst/>
                <a:ahLst/>
                <a:cxnLst/>
                <a:rect l="l" t="t" r="r" b="b"/>
                <a:pathLst>
                  <a:path w="28715" h="30080" extrusionOk="0">
                    <a:moveTo>
                      <a:pt x="14363" y="1"/>
                    </a:moveTo>
                    <a:lnTo>
                      <a:pt x="14315" y="13"/>
                    </a:lnTo>
                    <a:lnTo>
                      <a:pt x="14279" y="25"/>
                    </a:lnTo>
                    <a:lnTo>
                      <a:pt x="14230" y="25"/>
                    </a:lnTo>
                    <a:lnTo>
                      <a:pt x="14194" y="37"/>
                    </a:lnTo>
                    <a:lnTo>
                      <a:pt x="14158" y="61"/>
                    </a:lnTo>
                    <a:lnTo>
                      <a:pt x="14122" y="85"/>
                    </a:lnTo>
                    <a:lnTo>
                      <a:pt x="14085" y="110"/>
                    </a:lnTo>
                    <a:lnTo>
                      <a:pt x="14049" y="134"/>
                    </a:lnTo>
                    <a:lnTo>
                      <a:pt x="14037" y="134"/>
                    </a:lnTo>
                    <a:lnTo>
                      <a:pt x="13675" y="496"/>
                    </a:lnTo>
                    <a:lnTo>
                      <a:pt x="13264" y="895"/>
                    </a:lnTo>
                    <a:lnTo>
                      <a:pt x="12720" y="1414"/>
                    </a:lnTo>
                    <a:lnTo>
                      <a:pt x="12044" y="2042"/>
                    </a:lnTo>
                    <a:lnTo>
                      <a:pt x="11259" y="2731"/>
                    </a:lnTo>
                    <a:lnTo>
                      <a:pt x="10377" y="3492"/>
                    </a:lnTo>
                    <a:lnTo>
                      <a:pt x="9423" y="4289"/>
                    </a:lnTo>
                    <a:lnTo>
                      <a:pt x="8915" y="4700"/>
                    </a:lnTo>
                    <a:lnTo>
                      <a:pt x="8384" y="5099"/>
                    </a:lnTo>
                    <a:lnTo>
                      <a:pt x="7852" y="5509"/>
                    </a:lnTo>
                    <a:lnTo>
                      <a:pt x="7296" y="5920"/>
                    </a:lnTo>
                    <a:lnTo>
                      <a:pt x="6741" y="6319"/>
                    </a:lnTo>
                    <a:lnTo>
                      <a:pt x="6161" y="6717"/>
                    </a:lnTo>
                    <a:lnTo>
                      <a:pt x="5581" y="7092"/>
                    </a:lnTo>
                    <a:lnTo>
                      <a:pt x="5001" y="7466"/>
                    </a:lnTo>
                    <a:lnTo>
                      <a:pt x="4409" y="7817"/>
                    </a:lnTo>
                    <a:lnTo>
                      <a:pt x="3830" y="8155"/>
                    </a:lnTo>
                    <a:lnTo>
                      <a:pt x="3238" y="8481"/>
                    </a:lnTo>
                    <a:lnTo>
                      <a:pt x="2646" y="8771"/>
                    </a:lnTo>
                    <a:lnTo>
                      <a:pt x="2054" y="9037"/>
                    </a:lnTo>
                    <a:lnTo>
                      <a:pt x="1474" y="9278"/>
                    </a:lnTo>
                    <a:lnTo>
                      <a:pt x="894" y="9496"/>
                    </a:lnTo>
                    <a:lnTo>
                      <a:pt x="604" y="9592"/>
                    </a:lnTo>
                    <a:lnTo>
                      <a:pt x="326" y="9677"/>
                    </a:lnTo>
                    <a:lnTo>
                      <a:pt x="254" y="9701"/>
                    </a:lnTo>
                    <a:lnTo>
                      <a:pt x="181" y="9749"/>
                    </a:lnTo>
                    <a:lnTo>
                      <a:pt x="121" y="9798"/>
                    </a:lnTo>
                    <a:lnTo>
                      <a:pt x="73" y="9858"/>
                    </a:lnTo>
                    <a:lnTo>
                      <a:pt x="36" y="9931"/>
                    </a:lnTo>
                    <a:lnTo>
                      <a:pt x="12" y="10003"/>
                    </a:lnTo>
                    <a:lnTo>
                      <a:pt x="0" y="10075"/>
                    </a:lnTo>
                    <a:lnTo>
                      <a:pt x="12" y="10160"/>
                    </a:lnTo>
                    <a:lnTo>
                      <a:pt x="61" y="10522"/>
                    </a:lnTo>
                    <a:lnTo>
                      <a:pt x="181" y="11247"/>
                    </a:lnTo>
                    <a:lnTo>
                      <a:pt x="278" y="11743"/>
                    </a:lnTo>
                    <a:lnTo>
                      <a:pt x="387" y="12298"/>
                    </a:lnTo>
                    <a:lnTo>
                      <a:pt x="520" y="12926"/>
                    </a:lnTo>
                    <a:lnTo>
                      <a:pt x="677" y="13615"/>
                    </a:lnTo>
                    <a:lnTo>
                      <a:pt x="858" y="14352"/>
                    </a:lnTo>
                    <a:lnTo>
                      <a:pt x="1063" y="15137"/>
                    </a:lnTo>
                    <a:lnTo>
                      <a:pt x="1305" y="15970"/>
                    </a:lnTo>
                    <a:lnTo>
                      <a:pt x="1559" y="16816"/>
                    </a:lnTo>
                    <a:lnTo>
                      <a:pt x="1861" y="17698"/>
                    </a:lnTo>
                    <a:lnTo>
                      <a:pt x="2175" y="18604"/>
                    </a:lnTo>
                    <a:lnTo>
                      <a:pt x="2525" y="19510"/>
                    </a:lnTo>
                    <a:lnTo>
                      <a:pt x="2718" y="19969"/>
                    </a:lnTo>
                    <a:lnTo>
                      <a:pt x="2911" y="20428"/>
                    </a:lnTo>
                    <a:lnTo>
                      <a:pt x="3117" y="20887"/>
                    </a:lnTo>
                    <a:lnTo>
                      <a:pt x="3334" y="21334"/>
                    </a:lnTo>
                    <a:lnTo>
                      <a:pt x="3552" y="21793"/>
                    </a:lnTo>
                    <a:lnTo>
                      <a:pt x="3781" y="22240"/>
                    </a:lnTo>
                    <a:lnTo>
                      <a:pt x="4023" y="22687"/>
                    </a:lnTo>
                    <a:lnTo>
                      <a:pt x="4264" y="23122"/>
                    </a:lnTo>
                    <a:lnTo>
                      <a:pt x="4530" y="23569"/>
                    </a:lnTo>
                    <a:lnTo>
                      <a:pt x="4796" y="23992"/>
                    </a:lnTo>
                    <a:lnTo>
                      <a:pt x="5074" y="24414"/>
                    </a:lnTo>
                    <a:lnTo>
                      <a:pt x="5352" y="24825"/>
                    </a:lnTo>
                    <a:lnTo>
                      <a:pt x="5654" y="25236"/>
                    </a:lnTo>
                    <a:lnTo>
                      <a:pt x="5956" y="25622"/>
                    </a:lnTo>
                    <a:lnTo>
                      <a:pt x="6270" y="26009"/>
                    </a:lnTo>
                    <a:lnTo>
                      <a:pt x="6596" y="26383"/>
                    </a:lnTo>
                    <a:lnTo>
                      <a:pt x="6934" y="26734"/>
                    </a:lnTo>
                    <a:lnTo>
                      <a:pt x="7284" y="27084"/>
                    </a:lnTo>
                    <a:lnTo>
                      <a:pt x="7635" y="27410"/>
                    </a:lnTo>
                    <a:lnTo>
                      <a:pt x="8009" y="27724"/>
                    </a:lnTo>
                    <a:lnTo>
                      <a:pt x="8384" y="28026"/>
                    </a:lnTo>
                    <a:lnTo>
                      <a:pt x="8770" y="28316"/>
                    </a:lnTo>
                    <a:lnTo>
                      <a:pt x="9169" y="28582"/>
                    </a:lnTo>
                    <a:lnTo>
                      <a:pt x="9592" y="28823"/>
                    </a:lnTo>
                    <a:lnTo>
                      <a:pt x="10014" y="29053"/>
                    </a:lnTo>
                    <a:lnTo>
                      <a:pt x="10449" y="29258"/>
                    </a:lnTo>
                    <a:lnTo>
                      <a:pt x="10896" y="29440"/>
                    </a:lnTo>
                    <a:lnTo>
                      <a:pt x="11355" y="29609"/>
                    </a:lnTo>
                    <a:lnTo>
                      <a:pt x="11826" y="29754"/>
                    </a:lnTo>
                    <a:lnTo>
                      <a:pt x="12310" y="29862"/>
                    </a:lnTo>
                    <a:lnTo>
                      <a:pt x="12805" y="29959"/>
                    </a:lnTo>
                    <a:lnTo>
                      <a:pt x="13312" y="30031"/>
                    </a:lnTo>
                    <a:lnTo>
                      <a:pt x="13832" y="30068"/>
                    </a:lnTo>
                    <a:lnTo>
                      <a:pt x="14363" y="30080"/>
                    </a:lnTo>
                    <a:lnTo>
                      <a:pt x="14895" y="30068"/>
                    </a:lnTo>
                    <a:lnTo>
                      <a:pt x="15414" y="30031"/>
                    </a:lnTo>
                    <a:lnTo>
                      <a:pt x="15922" y="29959"/>
                    </a:lnTo>
                    <a:lnTo>
                      <a:pt x="16417" y="29862"/>
                    </a:lnTo>
                    <a:lnTo>
                      <a:pt x="16900" y="29754"/>
                    </a:lnTo>
                    <a:lnTo>
                      <a:pt x="17371" y="29609"/>
                    </a:lnTo>
                    <a:lnTo>
                      <a:pt x="17830" y="29440"/>
                    </a:lnTo>
                    <a:lnTo>
                      <a:pt x="18277" y="29258"/>
                    </a:lnTo>
                    <a:lnTo>
                      <a:pt x="18712" y="29053"/>
                    </a:lnTo>
                    <a:lnTo>
                      <a:pt x="19135" y="28823"/>
                    </a:lnTo>
                    <a:lnTo>
                      <a:pt x="19545" y="28582"/>
                    </a:lnTo>
                    <a:lnTo>
                      <a:pt x="19944" y="28316"/>
                    </a:lnTo>
                    <a:lnTo>
                      <a:pt x="20331" y="28026"/>
                    </a:lnTo>
                    <a:lnTo>
                      <a:pt x="20717" y="27724"/>
                    </a:lnTo>
                    <a:lnTo>
                      <a:pt x="21080" y="27410"/>
                    </a:lnTo>
                    <a:lnTo>
                      <a:pt x="21442" y="27084"/>
                    </a:lnTo>
                    <a:lnTo>
                      <a:pt x="21780" y="26734"/>
                    </a:lnTo>
                    <a:lnTo>
                      <a:pt x="22118" y="26383"/>
                    </a:lnTo>
                    <a:lnTo>
                      <a:pt x="22445" y="26009"/>
                    </a:lnTo>
                    <a:lnTo>
                      <a:pt x="22759" y="25622"/>
                    </a:lnTo>
                    <a:lnTo>
                      <a:pt x="23073" y="25236"/>
                    </a:lnTo>
                    <a:lnTo>
                      <a:pt x="23363" y="24825"/>
                    </a:lnTo>
                    <a:lnTo>
                      <a:pt x="23653" y="24414"/>
                    </a:lnTo>
                    <a:lnTo>
                      <a:pt x="23930" y="23992"/>
                    </a:lnTo>
                    <a:lnTo>
                      <a:pt x="24196" y="23569"/>
                    </a:lnTo>
                    <a:lnTo>
                      <a:pt x="24450" y="23122"/>
                    </a:lnTo>
                    <a:lnTo>
                      <a:pt x="24704" y="22687"/>
                    </a:lnTo>
                    <a:lnTo>
                      <a:pt x="24933" y="22240"/>
                    </a:lnTo>
                    <a:lnTo>
                      <a:pt x="25175" y="21793"/>
                    </a:lnTo>
                    <a:lnTo>
                      <a:pt x="25392" y="21334"/>
                    </a:lnTo>
                    <a:lnTo>
                      <a:pt x="25598" y="20887"/>
                    </a:lnTo>
                    <a:lnTo>
                      <a:pt x="25803" y="20428"/>
                    </a:lnTo>
                    <a:lnTo>
                      <a:pt x="26008" y="19969"/>
                    </a:lnTo>
                    <a:lnTo>
                      <a:pt x="26189" y="19510"/>
                    </a:lnTo>
                    <a:lnTo>
                      <a:pt x="26540" y="18604"/>
                    </a:lnTo>
                    <a:lnTo>
                      <a:pt x="26866" y="17698"/>
                    </a:lnTo>
                    <a:lnTo>
                      <a:pt x="27156" y="16816"/>
                    </a:lnTo>
                    <a:lnTo>
                      <a:pt x="27422" y="15970"/>
                    </a:lnTo>
                    <a:lnTo>
                      <a:pt x="27651" y="15137"/>
                    </a:lnTo>
                    <a:lnTo>
                      <a:pt x="27856" y="14352"/>
                    </a:lnTo>
                    <a:lnTo>
                      <a:pt x="28038" y="13615"/>
                    </a:lnTo>
                    <a:lnTo>
                      <a:pt x="28195" y="12926"/>
                    </a:lnTo>
                    <a:lnTo>
                      <a:pt x="28328" y="12298"/>
                    </a:lnTo>
                    <a:lnTo>
                      <a:pt x="28448" y="11743"/>
                    </a:lnTo>
                    <a:lnTo>
                      <a:pt x="28533" y="11247"/>
                    </a:lnTo>
                    <a:lnTo>
                      <a:pt x="28654" y="10522"/>
                    </a:lnTo>
                    <a:lnTo>
                      <a:pt x="28714" y="10160"/>
                    </a:lnTo>
                    <a:lnTo>
                      <a:pt x="28714" y="10075"/>
                    </a:lnTo>
                    <a:lnTo>
                      <a:pt x="28702" y="10003"/>
                    </a:lnTo>
                    <a:lnTo>
                      <a:pt x="28678" y="9931"/>
                    </a:lnTo>
                    <a:lnTo>
                      <a:pt x="28642" y="9858"/>
                    </a:lnTo>
                    <a:lnTo>
                      <a:pt x="28593" y="9798"/>
                    </a:lnTo>
                    <a:lnTo>
                      <a:pt x="28533" y="9749"/>
                    </a:lnTo>
                    <a:lnTo>
                      <a:pt x="28473" y="9701"/>
                    </a:lnTo>
                    <a:lnTo>
                      <a:pt x="28388" y="9677"/>
                    </a:lnTo>
                    <a:lnTo>
                      <a:pt x="28110" y="9592"/>
                    </a:lnTo>
                    <a:lnTo>
                      <a:pt x="27820" y="9496"/>
                    </a:lnTo>
                    <a:lnTo>
                      <a:pt x="27252" y="9278"/>
                    </a:lnTo>
                    <a:lnTo>
                      <a:pt x="26661" y="9037"/>
                    </a:lnTo>
                    <a:lnTo>
                      <a:pt x="26081" y="8771"/>
                    </a:lnTo>
                    <a:lnTo>
                      <a:pt x="25489" y="8481"/>
                    </a:lnTo>
                    <a:lnTo>
                      <a:pt x="24897" y="8155"/>
                    </a:lnTo>
                    <a:lnTo>
                      <a:pt x="24305" y="7817"/>
                    </a:lnTo>
                    <a:lnTo>
                      <a:pt x="23713" y="7466"/>
                    </a:lnTo>
                    <a:lnTo>
                      <a:pt x="23133" y="7092"/>
                    </a:lnTo>
                    <a:lnTo>
                      <a:pt x="22553" y="6717"/>
                    </a:lnTo>
                    <a:lnTo>
                      <a:pt x="21986" y="6319"/>
                    </a:lnTo>
                    <a:lnTo>
                      <a:pt x="21418" y="5920"/>
                    </a:lnTo>
                    <a:lnTo>
                      <a:pt x="20874" y="5509"/>
                    </a:lnTo>
                    <a:lnTo>
                      <a:pt x="20331" y="5099"/>
                    </a:lnTo>
                    <a:lnTo>
                      <a:pt x="19811" y="4700"/>
                    </a:lnTo>
                    <a:lnTo>
                      <a:pt x="19304" y="4289"/>
                    </a:lnTo>
                    <a:lnTo>
                      <a:pt x="18337" y="3492"/>
                    </a:lnTo>
                    <a:lnTo>
                      <a:pt x="17456" y="2731"/>
                    </a:lnTo>
                    <a:lnTo>
                      <a:pt x="16683" y="2042"/>
                    </a:lnTo>
                    <a:lnTo>
                      <a:pt x="16006" y="1414"/>
                    </a:lnTo>
                    <a:lnTo>
                      <a:pt x="15450" y="895"/>
                    </a:lnTo>
                    <a:lnTo>
                      <a:pt x="15040" y="496"/>
                    </a:lnTo>
                    <a:lnTo>
                      <a:pt x="14677" y="134"/>
                    </a:lnTo>
                    <a:lnTo>
                      <a:pt x="14665" y="134"/>
                    </a:lnTo>
                    <a:lnTo>
                      <a:pt x="14629" y="110"/>
                    </a:lnTo>
                    <a:lnTo>
                      <a:pt x="14593" y="85"/>
                    </a:lnTo>
                    <a:lnTo>
                      <a:pt x="14556" y="61"/>
                    </a:lnTo>
                    <a:lnTo>
                      <a:pt x="14532" y="37"/>
                    </a:lnTo>
                    <a:lnTo>
                      <a:pt x="14484" y="25"/>
                    </a:lnTo>
                    <a:lnTo>
                      <a:pt x="14436" y="25"/>
                    </a:lnTo>
                    <a:lnTo>
                      <a:pt x="14399" y="13"/>
                    </a:lnTo>
                    <a:lnTo>
                      <a:pt x="143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3900387" y="1591074"/>
                <a:ext cx="1343776" cy="1407028"/>
              </a:xfrm>
              <a:custGeom>
                <a:avLst/>
                <a:gdLst/>
                <a:ahLst/>
                <a:cxnLst/>
                <a:rect l="l" t="t" r="r" b="b"/>
                <a:pathLst>
                  <a:path w="24644" h="25804" extrusionOk="0">
                    <a:moveTo>
                      <a:pt x="12322" y="1"/>
                    </a:moveTo>
                    <a:lnTo>
                      <a:pt x="12250" y="13"/>
                    </a:lnTo>
                    <a:lnTo>
                      <a:pt x="12177" y="25"/>
                    </a:lnTo>
                    <a:lnTo>
                      <a:pt x="12117" y="73"/>
                    </a:lnTo>
                    <a:lnTo>
                      <a:pt x="12081" y="86"/>
                    </a:lnTo>
                    <a:lnTo>
                      <a:pt x="12056" y="110"/>
                    </a:lnTo>
                    <a:lnTo>
                      <a:pt x="12044" y="110"/>
                    </a:lnTo>
                    <a:lnTo>
                      <a:pt x="11730" y="424"/>
                    </a:lnTo>
                    <a:lnTo>
                      <a:pt x="11380" y="762"/>
                    </a:lnTo>
                    <a:lnTo>
                      <a:pt x="10909" y="1209"/>
                    </a:lnTo>
                    <a:lnTo>
                      <a:pt x="10329" y="1741"/>
                    </a:lnTo>
                    <a:lnTo>
                      <a:pt x="9653" y="2344"/>
                    </a:lnTo>
                    <a:lnTo>
                      <a:pt x="8904" y="2997"/>
                    </a:lnTo>
                    <a:lnTo>
                      <a:pt x="8082" y="3673"/>
                    </a:lnTo>
                    <a:lnTo>
                      <a:pt x="7188" y="4374"/>
                    </a:lnTo>
                    <a:lnTo>
                      <a:pt x="6729" y="4724"/>
                    </a:lnTo>
                    <a:lnTo>
                      <a:pt x="6258" y="5075"/>
                    </a:lnTo>
                    <a:lnTo>
                      <a:pt x="5775" y="5425"/>
                    </a:lnTo>
                    <a:lnTo>
                      <a:pt x="5292" y="5751"/>
                    </a:lnTo>
                    <a:lnTo>
                      <a:pt x="4784" y="6089"/>
                    </a:lnTo>
                    <a:lnTo>
                      <a:pt x="4289" y="6403"/>
                    </a:lnTo>
                    <a:lnTo>
                      <a:pt x="3782" y="6705"/>
                    </a:lnTo>
                    <a:lnTo>
                      <a:pt x="3274" y="6995"/>
                    </a:lnTo>
                    <a:lnTo>
                      <a:pt x="2767" y="7273"/>
                    </a:lnTo>
                    <a:lnTo>
                      <a:pt x="2260" y="7527"/>
                    </a:lnTo>
                    <a:lnTo>
                      <a:pt x="1764" y="7756"/>
                    </a:lnTo>
                    <a:lnTo>
                      <a:pt x="1257" y="7962"/>
                    </a:lnTo>
                    <a:lnTo>
                      <a:pt x="762" y="8143"/>
                    </a:lnTo>
                    <a:lnTo>
                      <a:pt x="279" y="8300"/>
                    </a:lnTo>
                    <a:lnTo>
                      <a:pt x="206" y="8324"/>
                    </a:lnTo>
                    <a:lnTo>
                      <a:pt x="158" y="8360"/>
                    </a:lnTo>
                    <a:lnTo>
                      <a:pt x="97" y="8397"/>
                    </a:lnTo>
                    <a:lnTo>
                      <a:pt x="61" y="8457"/>
                    </a:lnTo>
                    <a:lnTo>
                      <a:pt x="25" y="8517"/>
                    </a:lnTo>
                    <a:lnTo>
                      <a:pt x="13" y="8578"/>
                    </a:lnTo>
                    <a:lnTo>
                      <a:pt x="1" y="8650"/>
                    </a:lnTo>
                    <a:lnTo>
                      <a:pt x="1" y="8711"/>
                    </a:lnTo>
                    <a:lnTo>
                      <a:pt x="49" y="9025"/>
                    </a:lnTo>
                    <a:lnTo>
                      <a:pt x="158" y="9653"/>
                    </a:lnTo>
                    <a:lnTo>
                      <a:pt x="327" y="10547"/>
                    </a:lnTo>
                    <a:lnTo>
                      <a:pt x="448" y="11090"/>
                    </a:lnTo>
                    <a:lnTo>
                      <a:pt x="581" y="11682"/>
                    </a:lnTo>
                    <a:lnTo>
                      <a:pt x="738" y="12310"/>
                    </a:lnTo>
                    <a:lnTo>
                      <a:pt x="907" y="12987"/>
                    </a:lnTo>
                    <a:lnTo>
                      <a:pt x="1112" y="13700"/>
                    </a:lnTo>
                    <a:lnTo>
                      <a:pt x="1342" y="14424"/>
                    </a:lnTo>
                    <a:lnTo>
                      <a:pt x="1583" y="15185"/>
                    </a:lnTo>
                    <a:lnTo>
                      <a:pt x="1861" y="15959"/>
                    </a:lnTo>
                    <a:lnTo>
                      <a:pt x="2163" y="16744"/>
                    </a:lnTo>
                    <a:lnTo>
                      <a:pt x="2489" y="17529"/>
                    </a:lnTo>
                    <a:lnTo>
                      <a:pt x="2670" y="17915"/>
                    </a:lnTo>
                    <a:lnTo>
                      <a:pt x="2852" y="18302"/>
                    </a:lnTo>
                    <a:lnTo>
                      <a:pt x="3045" y="18701"/>
                    </a:lnTo>
                    <a:lnTo>
                      <a:pt x="3238" y="19087"/>
                    </a:lnTo>
                    <a:lnTo>
                      <a:pt x="3443" y="19462"/>
                    </a:lnTo>
                    <a:lnTo>
                      <a:pt x="3661" y="19848"/>
                    </a:lnTo>
                    <a:lnTo>
                      <a:pt x="3878" y="20211"/>
                    </a:lnTo>
                    <a:lnTo>
                      <a:pt x="4108" y="20585"/>
                    </a:lnTo>
                    <a:lnTo>
                      <a:pt x="4349" y="20948"/>
                    </a:lnTo>
                    <a:lnTo>
                      <a:pt x="4591" y="21298"/>
                    </a:lnTo>
                    <a:lnTo>
                      <a:pt x="4845" y="21648"/>
                    </a:lnTo>
                    <a:lnTo>
                      <a:pt x="5111" y="21986"/>
                    </a:lnTo>
                    <a:lnTo>
                      <a:pt x="5376" y="22313"/>
                    </a:lnTo>
                    <a:lnTo>
                      <a:pt x="5654" y="22627"/>
                    </a:lnTo>
                    <a:lnTo>
                      <a:pt x="5944" y="22941"/>
                    </a:lnTo>
                    <a:lnTo>
                      <a:pt x="6246" y="23231"/>
                    </a:lnTo>
                    <a:lnTo>
                      <a:pt x="6548" y="23521"/>
                    </a:lnTo>
                    <a:lnTo>
                      <a:pt x="6862" y="23786"/>
                    </a:lnTo>
                    <a:lnTo>
                      <a:pt x="7188" y="24052"/>
                    </a:lnTo>
                    <a:lnTo>
                      <a:pt x="7526" y="24294"/>
                    </a:lnTo>
                    <a:lnTo>
                      <a:pt x="7865" y="24523"/>
                    </a:lnTo>
                    <a:lnTo>
                      <a:pt x="8227" y="24729"/>
                    </a:lnTo>
                    <a:lnTo>
                      <a:pt x="8590" y="24922"/>
                    </a:lnTo>
                    <a:lnTo>
                      <a:pt x="8964" y="25103"/>
                    </a:lnTo>
                    <a:lnTo>
                      <a:pt x="9338" y="25260"/>
                    </a:lnTo>
                    <a:lnTo>
                      <a:pt x="9737" y="25405"/>
                    </a:lnTo>
                    <a:lnTo>
                      <a:pt x="10136" y="25526"/>
                    </a:lnTo>
                    <a:lnTo>
                      <a:pt x="10559" y="25622"/>
                    </a:lnTo>
                    <a:lnTo>
                      <a:pt x="10981" y="25707"/>
                    </a:lnTo>
                    <a:lnTo>
                      <a:pt x="11416" y="25767"/>
                    </a:lnTo>
                    <a:lnTo>
                      <a:pt x="11863" y="25792"/>
                    </a:lnTo>
                    <a:lnTo>
                      <a:pt x="12322" y="25804"/>
                    </a:lnTo>
                    <a:lnTo>
                      <a:pt x="12781" y="25792"/>
                    </a:lnTo>
                    <a:lnTo>
                      <a:pt x="13216" y="25767"/>
                    </a:lnTo>
                    <a:lnTo>
                      <a:pt x="13663" y="25707"/>
                    </a:lnTo>
                    <a:lnTo>
                      <a:pt x="14086" y="25622"/>
                    </a:lnTo>
                    <a:lnTo>
                      <a:pt x="14497" y="25526"/>
                    </a:lnTo>
                    <a:lnTo>
                      <a:pt x="14895" y="25405"/>
                    </a:lnTo>
                    <a:lnTo>
                      <a:pt x="15294" y="25260"/>
                    </a:lnTo>
                    <a:lnTo>
                      <a:pt x="15680" y="25103"/>
                    </a:lnTo>
                    <a:lnTo>
                      <a:pt x="16055" y="24922"/>
                    </a:lnTo>
                    <a:lnTo>
                      <a:pt x="16417" y="24729"/>
                    </a:lnTo>
                    <a:lnTo>
                      <a:pt x="16768" y="24523"/>
                    </a:lnTo>
                    <a:lnTo>
                      <a:pt x="17118" y="24294"/>
                    </a:lnTo>
                    <a:lnTo>
                      <a:pt x="17444" y="24052"/>
                    </a:lnTo>
                    <a:lnTo>
                      <a:pt x="17770" y="23786"/>
                    </a:lnTo>
                    <a:lnTo>
                      <a:pt x="18084" y="23521"/>
                    </a:lnTo>
                    <a:lnTo>
                      <a:pt x="18398" y="23231"/>
                    </a:lnTo>
                    <a:lnTo>
                      <a:pt x="18688" y="22941"/>
                    </a:lnTo>
                    <a:lnTo>
                      <a:pt x="18978" y="22627"/>
                    </a:lnTo>
                    <a:lnTo>
                      <a:pt x="19256" y="22313"/>
                    </a:lnTo>
                    <a:lnTo>
                      <a:pt x="19534" y="21986"/>
                    </a:lnTo>
                    <a:lnTo>
                      <a:pt x="19788" y="21648"/>
                    </a:lnTo>
                    <a:lnTo>
                      <a:pt x="20041" y="21298"/>
                    </a:lnTo>
                    <a:lnTo>
                      <a:pt x="20295" y="20948"/>
                    </a:lnTo>
                    <a:lnTo>
                      <a:pt x="20524" y="20585"/>
                    </a:lnTo>
                    <a:lnTo>
                      <a:pt x="20754" y="20211"/>
                    </a:lnTo>
                    <a:lnTo>
                      <a:pt x="20983" y="19848"/>
                    </a:lnTo>
                    <a:lnTo>
                      <a:pt x="21189" y="19462"/>
                    </a:lnTo>
                    <a:lnTo>
                      <a:pt x="21394" y="19087"/>
                    </a:lnTo>
                    <a:lnTo>
                      <a:pt x="21600" y="18701"/>
                    </a:lnTo>
                    <a:lnTo>
                      <a:pt x="21781" y="18302"/>
                    </a:lnTo>
                    <a:lnTo>
                      <a:pt x="21962" y="17915"/>
                    </a:lnTo>
                    <a:lnTo>
                      <a:pt x="22143" y="17529"/>
                    </a:lnTo>
                    <a:lnTo>
                      <a:pt x="22469" y="16744"/>
                    </a:lnTo>
                    <a:lnTo>
                      <a:pt x="22771" y="15959"/>
                    </a:lnTo>
                    <a:lnTo>
                      <a:pt x="23049" y="15185"/>
                    </a:lnTo>
                    <a:lnTo>
                      <a:pt x="23303" y="14424"/>
                    </a:lnTo>
                    <a:lnTo>
                      <a:pt x="23520" y="13700"/>
                    </a:lnTo>
                    <a:lnTo>
                      <a:pt x="23726" y="12987"/>
                    </a:lnTo>
                    <a:lnTo>
                      <a:pt x="23907" y="12310"/>
                    </a:lnTo>
                    <a:lnTo>
                      <a:pt x="24064" y="11682"/>
                    </a:lnTo>
                    <a:lnTo>
                      <a:pt x="24197" y="11090"/>
                    </a:lnTo>
                    <a:lnTo>
                      <a:pt x="24305" y="10547"/>
                    </a:lnTo>
                    <a:lnTo>
                      <a:pt x="24487" y="9653"/>
                    </a:lnTo>
                    <a:lnTo>
                      <a:pt x="24583" y="9025"/>
                    </a:lnTo>
                    <a:lnTo>
                      <a:pt x="24632" y="8711"/>
                    </a:lnTo>
                    <a:lnTo>
                      <a:pt x="24644" y="8650"/>
                    </a:lnTo>
                    <a:lnTo>
                      <a:pt x="24632" y="8578"/>
                    </a:lnTo>
                    <a:lnTo>
                      <a:pt x="24607" y="8517"/>
                    </a:lnTo>
                    <a:lnTo>
                      <a:pt x="24571" y="8457"/>
                    </a:lnTo>
                    <a:lnTo>
                      <a:pt x="24535" y="8397"/>
                    </a:lnTo>
                    <a:lnTo>
                      <a:pt x="24487" y="8360"/>
                    </a:lnTo>
                    <a:lnTo>
                      <a:pt x="24426" y="8324"/>
                    </a:lnTo>
                    <a:lnTo>
                      <a:pt x="24366" y="8300"/>
                    </a:lnTo>
                    <a:lnTo>
                      <a:pt x="23871" y="8143"/>
                    </a:lnTo>
                    <a:lnTo>
                      <a:pt x="23375" y="7962"/>
                    </a:lnTo>
                    <a:lnTo>
                      <a:pt x="22880" y="7756"/>
                    </a:lnTo>
                    <a:lnTo>
                      <a:pt x="22373" y="7527"/>
                    </a:lnTo>
                    <a:lnTo>
                      <a:pt x="21865" y="7273"/>
                    </a:lnTo>
                    <a:lnTo>
                      <a:pt x="21358" y="6995"/>
                    </a:lnTo>
                    <a:lnTo>
                      <a:pt x="20851" y="6705"/>
                    </a:lnTo>
                    <a:lnTo>
                      <a:pt x="20343" y="6403"/>
                    </a:lnTo>
                    <a:lnTo>
                      <a:pt x="19848" y="6089"/>
                    </a:lnTo>
                    <a:lnTo>
                      <a:pt x="19353" y="5763"/>
                    </a:lnTo>
                    <a:lnTo>
                      <a:pt x="18857" y="5425"/>
                    </a:lnTo>
                    <a:lnTo>
                      <a:pt x="18386" y="5075"/>
                    </a:lnTo>
                    <a:lnTo>
                      <a:pt x="17903" y="4724"/>
                    </a:lnTo>
                    <a:lnTo>
                      <a:pt x="17444" y="4374"/>
                    </a:lnTo>
                    <a:lnTo>
                      <a:pt x="16562" y="3673"/>
                    </a:lnTo>
                    <a:lnTo>
                      <a:pt x="15729" y="2997"/>
                    </a:lnTo>
                    <a:lnTo>
                      <a:pt x="14980" y="2344"/>
                    </a:lnTo>
                    <a:lnTo>
                      <a:pt x="14303" y="1741"/>
                    </a:lnTo>
                    <a:lnTo>
                      <a:pt x="13736" y="1209"/>
                    </a:lnTo>
                    <a:lnTo>
                      <a:pt x="13252" y="762"/>
                    </a:lnTo>
                    <a:lnTo>
                      <a:pt x="12902" y="424"/>
                    </a:lnTo>
                    <a:lnTo>
                      <a:pt x="12588" y="110"/>
                    </a:lnTo>
                    <a:lnTo>
                      <a:pt x="12552" y="86"/>
                    </a:lnTo>
                    <a:lnTo>
                      <a:pt x="12515" y="61"/>
                    </a:lnTo>
                    <a:lnTo>
                      <a:pt x="12467" y="25"/>
                    </a:lnTo>
                    <a:lnTo>
                      <a:pt x="12395" y="13"/>
                    </a:lnTo>
                    <a:lnTo>
                      <a:pt x="123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167840" y="2046915"/>
                <a:ext cx="852374" cy="616597"/>
              </a:xfrm>
              <a:custGeom>
                <a:avLst/>
                <a:gdLst/>
                <a:ahLst/>
                <a:cxnLst/>
                <a:rect l="l" t="t" r="r" b="b"/>
                <a:pathLst>
                  <a:path w="15632" h="11308" extrusionOk="0">
                    <a:moveTo>
                      <a:pt x="14315" y="0"/>
                    </a:moveTo>
                    <a:lnTo>
                      <a:pt x="14194" y="12"/>
                    </a:lnTo>
                    <a:lnTo>
                      <a:pt x="14085" y="49"/>
                    </a:lnTo>
                    <a:lnTo>
                      <a:pt x="13965" y="85"/>
                    </a:lnTo>
                    <a:lnTo>
                      <a:pt x="13856" y="133"/>
                    </a:lnTo>
                    <a:lnTo>
                      <a:pt x="13759" y="194"/>
                    </a:lnTo>
                    <a:lnTo>
                      <a:pt x="13663" y="254"/>
                    </a:lnTo>
                    <a:lnTo>
                      <a:pt x="13566" y="339"/>
                    </a:lnTo>
                    <a:lnTo>
                      <a:pt x="13481" y="423"/>
                    </a:lnTo>
                    <a:lnTo>
                      <a:pt x="6680" y="8396"/>
                    </a:lnTo>
                    <a:lnTo>
                      <a:pt x="1981" y="4639"/>
                    </a:lnTo>
                    <a:lnTo>
                      <a:pt x="1885" y="4566"/>
                    </a:lnTo>
                    <a:lnTo>
                      <a:pt x="1776" y="4506"/>
                    </a:lnTo>
                    <a:lnTo>
                      <a:pt x="1667" y="4458"/>
                    </a:lnTo>
                    <a:lnTo>
                      <a:pt x="1546" y="4409"/>
                    </a:lnTo>
                    <a:lnTo>
                      <a:pt x="1438" y="4385"/>
                    </a:lnTo>
                    <a:lnTo>
                      <a:pt x="1317" y="4373"/>
                    </a:lnTo>
                    <a:lnTo>
                      <a:pt x="1087" y="4373"/>
                    </a:lnTo>
                    <a:lnTo>
                      <a:pt x="967" y="4397"/>
                    </a:lnTo>
                    <a:lnTo>
                      <a:pt x="858" y="4422"/>
                    </a:lnTo>
                    <a:lnTo>
                      <a:pt x="749" y="4470"/>
                    </a:lnTo>
                    <a:lnTo>
                      <a:pt x="640" y="4518"/>
                    </a:lnTo>
                    <a:lnTo>
                      <a:pt x="532" y="4579"/>
                    </a:lnTo>
                    <a:lnTo>
                      <a:pt x="435" y="4651"/>
                    </a:lnTo>
                    <a:lnTo>
                      <a:pt x="350" y="4736"/>
                    </a:lnTo>
                    <a:lnTo>
                      <a:pt x="266" y="4832"/>
                    </a:lnTo>
                    <a:lnTo>
                      <a:pt x="193" y="4929"/>
                    </a:lnTo>
                    <a:lnTo>
                      <a:pt x="133" y="5038"/>
                    </a:lnTo>
                    <a:lnTo>
                      <a:pt x="85" y="5146"/>
                    </a:lnTo>
                    <a:lnTo>
                      <a:pt x="36" y="5255"/>
                    </a:lnTo>
                    <a:lnTo>
                      <a:pt x="12" y="5376"/>
                    </a:lnTo>
                    <a:lnTo>
                      <a:pt x="0" y="5485"/>
                    </a:lnTo>
                    <a:lnTo>
                      <a:pt x="0" y="5605"/>
                    </a:lnTo>
                    <a:lnTo>
                      <a:pt x="0" y="5726"/>
                    </a:lnTo>
                    <a:lnTo>
                      <a:pt x="24" y="5835"/>
                    </a:lnTo>
                    <a:lnTo>
                      <a:pt x="48" y="5956"/>
                    </a:lnTo>
                    <a:lnTo>
                      <a:pt x="97" y="6064"/>
                    </a:lnTo>
                    <a:lnTo>
                      <a:pt x="145" y="6173"/>
                    </a:lnTo>
                    <a:lnTo>
                      <a:pt x="206" y="6270"/>
                    </a:lnTo>
                    <a:lnTo>
                      <a:pt x="278" y="6366"/>
                    </a:lnTo>
                    <a:lnTo>
                      <a:pt x="363" y="6463"/>
                    </a:lnTo>
                    <a:lnTo>
                      <a:pt x="459" y="6548"/>
                    </a:lnTo>
                    <a:lnTo>
                      <a:pt x="6076" y="11041"/>
                    </a:lnTo>
                    <a:lnTo>
                      <a:pt x="6161" y="11102"/>
                    </a:lnTo>
                    <a:lnTo>
                      <a:pt x="6245" y="11162"/>
                    </a:lnTo>
                    <a:lnTo>
                      <a:pt x="6342" y="11210"/>
                    </a:lnTo>
                    <a:lnTo>
                      <a:pt x="6439" y="11247"/>
                    </a:lnTo>
                    <a:lnTo>
                      <a:pt x="6535" y="11271"/>
                    </a:lnTo>
                    <a:lnTo>
                      <a:pt x="6632" y="11295"/>
                    </a:lnTo>
                    <a:lnTo>
                      <a:pt x="6741" y="11307"/>
                    </a:lnTo>
                    <a:lnTo>
                      <a:pt x="6970" y="11307"/>
                    </a:lnTo>
                    <a:lnTo>
                      <a:pt x="7091" y="11283"/>
                    </a:lnTo>
                    <a:lnTo>
                      <a:pt x="7224" y="11247"/>
                    </a:lnTo>
                    <a:lnTo>
                      <a:pt x="7345" y="11198"/>
                    </a:lnTo>
                    <a:lnTo>
                      <a:pt x="7453" y="11138"/>
                    </a:lnTo>
                    <a:lnTo>
                      <a:pt x="7562" y="11065"/>
                    </a:lnTo>
                    <a:lnTo>
                      <a:pt x="7671" y="10981"/>
                    </a:lnTo>
                    <a:lnTo>
                      <a:pt x="7768" y="10884"/>
                    </a:lnTo>
                    <a:lnTo>
                      <a:pt x="15342" y="2018"/>
                    </a:lnTo>
                    <a:lnTo>
                      <a:pt x="15414" y="1921"/>
                    </a:lnTo>
                    <a:lnTo>
                      <a:pt x="15474" y="1812"/>
                    </a:lnTo>
                    <a:lnTo>
                      <a:pt x="15535" y="1704"/>
                    </a:lnTo>
                    <a:lnTo>
                      <a:pt x="15571" y="1595"/>
                    </a:lnTo>
                    <a:lnTo>
                      <a:pt x="15607" y="1474"/>
                    </a:lnTo>
                    <a:lnTo>
                      <a:pt x="15619" y="1365"/>
                    </a:lnTo>
                    <a:lnTo>
                      <a:pt x="15632" y="1245"/>
                    </a:lnTo>
                    <a:lnTo>
                      <a:pt x="15632" y="1124"/>
                    </a:lnTo>
                    <a:lnTo>
                      <a:pt x="15607" y="1015"/>
                    </a:lnTo>
                    <a:lnTo>
                      <a:pt x="15583" y="894"/>
                    </a:lnTo>
                    <a:lnTo>
                      <a:pt x="15547" y="785"/>
                    </a:lnTo>
                    <a:lnTo>
                      <a:pt x="15499" y="677"/>
                    </a:lnTo>
                    <a:lnTo>
                      <a:pt x="15438" y="568"/>
                    </a:lnTo>
                    <a:lnTo>
                      <a:pt x="15378" y="471"/>
                    </a:lnTo>
                    <a:lnTo>
                      <a:pt x="15293" y="375"/>
                    </a:lnTo>
                    <a:lnTo>
                      <a:pt x="15197" y="290"/>
                    </a:lnTo>
                    <a:lnTo>
                      <a:pt x="15100" y="218"/>
                    </a:lnTo>
                    <a:lnTo>
                      <a:pt x="15003" y="157"/>
                    </a:lnTo>
                    <a:lnTo>
                      <a:pt x="14895" y="97"/>
                    </a:lnTo>
                    <a:lnTo>
                      <a:pt x="14774" y="61"/>
                    </a:lnTo>
                    <a:lnTo>
                      <a:pt x="14665" y="24"/>
                    </a:lnTo>
                    <a:lnTo>
                      <a:pt x="14544" y="12"/>
                    </a:lnTo>
                    <a:lnTo>
                      <a:pt x="14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3210082" y="2664101"/>
                <a:ext cx="161456" cy="893869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16393" extrusionOk="0">
                    <a:moveTo>
                      <a:pt x="1" y="0"/>
                    </a:moveTo>
                    <a:lnTo>
                      <a:pt x="1" y="16393"/>
                    </a:lnTo>
                    <a:lnTo>
                      <a:pt x="2961" y="16393"/>
                    </a:lnTo>
                    <a:lnTo>
                      <a:pt x="29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3454470" y="2662737"/>
                <a:ext cx="447289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799" extrusionOk="0">
                    <a:moveTo>
                      <a:pt x="1" y="1"/>
                    </a:moveTo>
                    <a:lnTo>
                      <a:pt x="1" y="798"/>
                    </a:lnTo>
                    <a:lnTo>
                      <a:pt x="8203" y="798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3454470" y="2801725"/>
                <a:ext cx="447289" cy="44222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1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3454470" y="2941368"/>
                <a:ext cx="447289" cy="44222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1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3454470" y="3081010"/>
                <a:ext cx="447289" cy="44222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1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3454470" y="3220652"/>
                <a:ext cx="447289" cy="44167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0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3454470" y="3360295"/>
                <a:ext cx="447289" cy="44167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0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454470" y="3499937"/>
                <a:ext cx="447289" cy="44167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0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065057" y="3369510"/>
                <a:ext cx="594186" cy="94932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741" extrusionOk="0">
                    <a:moveTo>
                      <a:pt x="1" y="1"/>
                    </a:moveTo>
                    <a:lnTo>
                      <a:pt x="1" y="1740"/>
                    </a:lnTo>
                    <a:lnTo>
                      <a:pt x="10897" y="1740"/>
                    </a:lnTo>
                    <a:lnTo>
                      <a:pt x="108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065057" y="3636308"/>
                <a:ext cx="310970" cy="94224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1728" extrusionOk="0">
                    <a:moveTo>
                      <a:pt x="1" y="0"/>
                    </a:moveTo>
                    <a:lnTo>
                      <a:pt x="1" y="1727"/>
                    </a:lnTo>
                    <a:lnTo>
                      <a:pt x="5702" y="1727"/>
                    </a:lnTo>
                    <a:lnTo>
                      <a:pt x="57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460919" y="3636308"/>
                <a:ext cx="122578" cy="94224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728" extrusionOk="0">
                    <a:moveTo>
                      <a:pt x="1" y="0"/>
                    </a:moveTo>
                    <a:lnTo>
                      <a:pt x="1" y="1727"/>
                    </a:lnTo>
                    <a:lnTo>
                      <a:pt x="2248" y="1727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734261" y="3369510"/>
                <a:ext cx="130484" cy="94932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1741" extrusionOk="0">
                    <a:moveTo>
                      <a:pt x="1" y="1"/>
                    </a:moveTo>
                    <a:lnTo>
                      <a:pt x="1" y="1740"/>
                    </a:lnTo>
                    <a:lnTo>
                      <a:pt x="2393" y="1740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4947677" y="3369510"/>
                <a:ext cx="222690" cy="94932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1741" extrusionOk="0">
                    <a:moveTo>
                      <a:pt x="1" y="1"/>
                    </a:moveTo>
                    <a:lnTo>
                      <a:pt x="1" y="1740"/>
                    </a:lnTo>
                    <a:lnTo>
                      <a:pt x="4084" y="1740"/>
                    </a:lnTo>
                    <a:lnTo>
                      <a:pt x="40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065057" y="3511115"/>
                <a:ext cx="141662" cy="94278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1729" extrusionOk="0">
                    <a:moveTo>
                      <a:pt x="1" y="1"/>
                    </a:moveTo>
                    <a:lnTo>
                      <a:pt x="1" y="1728"/>
                    </a:lnTo>
                    <a:lnTo>
                      <a:pt x="2598" y="1728"/>
                    </a:lnTo>
                    <a:lnTo>
                      <a:pt x="25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270567" y="3511115"/>
                <a:ext cx="594186" cy="94278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729" extrusionOk="0">
                    <a:moveTo>
                      <a:pt x="1" y="1"/>
                    </a:moveTo>
                    <a:lnTo>
                      <a:pt x="1" y="1728"/>
                    </a:lnTo>
                    <a:lnTo>
                      <a:pt x="10897" y="1728"/>
                    </a:lnTo>
                    <a:lnTo>
                      <a:pt x="108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4906183" y="3511115"/>
                <a:ext cx="83700" cy="9427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729" extrusionOk="0">
                    <a:moveTo>
                      <a:pt x="1" y="1"/>
                    </a:moveTo>
                    <a:lnTo>
                      <a:pt x="1" y="1728"/>
                    </a:lnTo>
                    <a:lnTo>
                      <a:pt x="1535" y="1728"/>
                    </a:lnTo>
                    <a:lnTo>
                      <a:pt x="15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407444" y="2140428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390" y="556"/>
                    </a:lnTo>
                    <a:lnTo>
                      <a:pt x="1462" y="653"/>
                    </a:lnTo>
                    <a:lnTo>
                      <a:pt x="1523" y="750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100"/>
                    </a:lnTo>
                    <a:lnTo>
                      <a:pt x="1523" y="1209"/>
                    </a:lnTo>
                    <a:lnTo>
                      <a:pt x="1462" y="1305"/>
                    </a:lnTo>
                    <a:lnTo>
                      <a:pt x="1390" y="1390"/>
                    </a:lnTo>
                    <a:lnTo>
                      <a:pt x="1305" y="1462"/>
                    </a:lnTo>
                    <a:lnTo>
                      <a:pt x="1209" y="1523"/>
                    </a:lnTo>
                    <a:lnTo>
                      <a:pt x="1100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49" y="1523"/>
                    </a:lnTo>
                    <a:lnTo>
                      <a:pt x="641" y="1462"/>
                    </a:lnTo>
                    <a:lnTo>
                      <a:pt x="556" y="1390"/>
                    </a:lnTo>
                    <a:lnTo>
                      <a:pt x="484" y="1305"/>
                    </a:lnTo>
                    <a:lnTo>
                      <a:pt x="435" y="1209"/>
                    </a:lnTo>
                    <a:lnTo>
                      <a:pt x="399" y="1100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5" y="750"/>
                    </a:lnTo>
                    <a:lnTo>
                      <a:pt x="484" y="653"/>
                    </a:lnTo>
                    <a:lnTo>
                      <a:pt x="556" y="556"/>
                    </a:lnTo>
                    <a:lnTo>
                      <a:pt x="641" y="484"/>
                    </a:lnTo>
                    <a:lnTo>
                      <a:pt x="749" y="436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870" y="1"/>
                    </a:moveTo>
                    <a:lnTo>
                      <a:pt x="774" y="25"/>
                    </a:lnTo>
                    <a:lnTo>
                      <a:pt x="689" y="49"/>
                    </a:lnTo>
                    <a:lnTo>
                      <a:pt x="592" y="73"/>
                    </a:lnTo>
                    <a:lnTo>
                      <a:pt x="508" y="121"/>
                    </a:lnTo>
                    <a:lnTo>
                      <a:pt x="435" y="170"/>
                    </a:lnTo>
                    <a:lnTo>
                      <a:pt x="351" y="218"/>
                    </a:lnTo>
                    <a:lnTo>
                      <a:pt x="290" y="291"/>
                    </a:lnTo>
                    <a:lnTo>
                      <a:pt x="218" y="351"/>
                    </a:lnTo>
                    <a:lnTo>
                      <a:pt x="170" y="436"/>
                    </a:lnTo>
                    <a:lnTo>
                      <a:pt x="121" y="508"/>
                    </a:lnTo>
                    <a:lnTo>
                      <a:pt x="73" y="593"/>
                    </a:lnTo>
                    <a:lnTo>
                      <a:pt x="37" y="689"/>
                    </a:lnTo>
                    <a:lnTo>
                      <a:pt x="13" y="786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6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54"/>
                    </a:lnTo>
                    <a:lnTo>
                      <a:pt x="121" y="1438"/>
                    </a:lnTo>
                    <a:lnTo>
                      <a:pt x="170" y="1523"/>
                    </a:lnTo>
                    <a:lnTo>
                      <a:pt x="218" y="1595"/>
                    </a:lnTo>
                    <a:lnTo>
                      <a:pt x="290" y="1668"/>
                    </a:lnTo>
                    <a:lnTo>
                      <a:pt x="351" y="1728"/>
                    </a:lnTo>
                    <a:lnTo>
                      <a:pt x="435" y="1788"/>
                    </a:lnTo>
                    <a:lnTo>
                      <a:pt x="508" y="1837"/>
                    </a:lnTo>
                    <a:lnTo>
                      <a:pt x="592" y="1873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45"/>
                    </a:lnTo>
                    <a:lnTo>
                      <a:pt x="979" y="1958"/>
                    </a:lnTo>
                    <a:lnTo>
                      <a:pt x="1076" y="1945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3" y="1873"/>
                    </a:lnTo>
                    <a:lnTo>
                      <a:pt x="1438" y="1837"/>
                    </a:lnTo>
                    <a:lnTo>
                      <a:pt x="1523" y="1788"/>
                    </a:lnTo>
                    <a:lnTo>
                      <a:pt x="1595" y="1728"/>
                    </a:lnTo>
                    <a:lnTo>
                      <a:pt x="1668" y="1668"/>
                    </a:lnTo>
                    <a:lnTo>
                      <a:pt x="1728" y="1595"/>
                    </a:lnTo>
                    <a:lnTo>
                      <a:pt x="1788" y="1523"/>
                    </a:lnTo>
                    <a:lnTo>
                      <a:pt x="1837" y="1438"/>
                    </a:lnTo>
                    <a:lnTo>
                      <a:pt x="1873" y="1354"/>
                    </a:lnTo>
                    <a:lnTo>
                      <a:pt x="1909" y="1269"/>
                    </a:lnTo>
                    <a:lnTo>
                      <a:pt x="1933" y="1172"/>
                    </a:lnTo>
                    <a:lnTo>
                      <a:pt x="1945" y="1076"/>
                    </a:lnTo>
                    <a:lnTo>
                      <a:pt x="1957" y="979"/>
                    </a:lnTo>
                    <a:lnTo>
                      <a:pt x="1945" y="882"/>
                    </a:lnTo>
                    <a:lnTo>
                      <a:pt x="1933" y="786"/>
                    </a:lnTo>
                    <a:lnTo>
                      <a:pt x="1909" y="689"/>
                    </a:lnTo>
                    <a:lnTo>
                      <a:pt x="1873" y="593"/>
                    </a:lnTo>
                    <a:lnTo>
                      <a:pt x="1837" y="508"/>
                    </a:lnTo>
                    <a:lnTo>
                      <a:pt x="1788" y="436"/>
                    </a:lnTo>
                    <a:lnTo>
                      <a:pt x="1728" y="351"/>
                    </a:lnTo>
                    <a:lnTo>
                      <a:pt x="1668" y="291"/>
                    </a:lnTo>
                    <a:lnTo>
                      <a:pt x="1595" y="218"/>
                    </a:lnTo>
                    <a:lnTo>
                      <a:pt x="1523" y="170"/>
                    </a:lnTo>
                    <a:lnTo>
                      <a:pt x="1438" y="121"/>
                    </a:lnTo>
                    <a:lnTo>
                      <a:pt x="1353" y="73"/>
                    </a:lnTo>
                    <a:lnTo>
                      <a:pt x="1269" y="49"/>
                    </a:lnTo>
                    <a:lnTo>
                      <a:pt x="1172" y="25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407444" y="2548832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5"/>
                    </a:lnTo>
                    <a:lnTo>
                      <a:pt x="1305" y="495"/>
                    </a:lnTo>
                    <a:lnTo>
                      <a:pt x="1390" y="568"/>
                    </a:lnTo>
                    <a:lnTo>
                      <a:pt x="1462" y="652"/>
                    </a:lnTo>
                    <a:lnTo>
                      <a:pt x="1523" y="749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099"/>
                    </a:lnTo>
                    <a:lnTo>
                      <a:pt x="1523" y="1208"/>
                    </a:lnTo>
                    <a:lnTo>
                      <a:pt x="1462" y="1305"/>
                    </a:lnTo>
                    <a:lnTo>
                      <a:pt x="1390" y="1401"/>
                    </a:lnTo>
                    <a:lnTo>
                      <a:pt x="1305" y="1474"/>
                    </a:lnTo>
                    <a:lnTo>
                      <a:pt x="1209" y="1522"/>
                    </a:lnTo>
                    <a:lnTo>
                      <a:pt x="1100" y="1558"/>
                    </a:lnTo>
                    <a:lnTo>
                      <a:pt x="979" y="1571"/>
                    </a:lnTo>
                    <a:lnTo>
                      <a:pt x="858" y="1558"/>
                    </a:lnTo>
                    <a:lnTo>
                      <a:pt x="749" y="1522"/>
                    </a:lnTo>
                    <a:lnTo>
                      <a:pt x="641" y="1474"/>
                    </a:lnTo>
                    <a:lnTo>
                      <a:pt x="556" y="1401"/>
                    </a:lnTo>
                    <a:lnTo>
                      <a:pt x="484" y="1305"/>
                    </a:lnTo>
                    <a:lnTo>
                      <a:pt x="435" y="1208"/>
                    </a:lnTo>
                    <a:lnTo>
                      <a:pt x="399" y="1099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5" y="749"/>
                    </a:lnTo>
                    <a:lnTo>
                      <a:pt x="484" y="652"/>
                    </a:lnTo>
                    <a:lnTo>
                      <a:pt x="556" y="568"/>
                    </a:lnTo>
                    <a:lnTo>
                      <a:pt x="641" y="495"/>
                    </a:lnTo>
                    <a:lnTo>
                      <a:pt x="749" y="435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70" y="12"/>
                    </a:lnTo>
                    <a:lnTo>
                      <a:pt x="774" y="24"/>
                    </a:lnTo>
                    <a:lnTo>
                      <a:pt x="689" y="48"/>
                    </a:lnTo>
                    <a:lnTo>
                      <a:pt x="592" y="73"/>
                    </a:lnTo>
                    <a:lnTo>
                      <a:pt x="508" y="121"/>
                    </a:lnTo>
                    <a:lnTo>
                      <a:pt x="435" y="169"/>
                    </a:lnTo>
                    <a:lnTo>
                      <a:pt x="351" y="230"/>
                    </a:lnTo>
                    <a:lnTo>
                      <a:pt x="290" y="290"/>
                    </a:lnTo>
                    <a:lnTo>
                      <a:pt x="218" y="363"/>
                    </a:lnTo>
                    <a:lnTo>
                      <a:pt x="170" y="435"/>
                    </a:lnTo>
                    <a:lnTo>
                      <a:pt x="121" y="520"/>
                    </a:lnTo>
                    <a:lnTo>
                      <a:pt x="73" y="604"/>
                    </a:lnTo>
                    <a:lnTo>
                      <a:pt x="37" y="689"/>
                    </a:lnTo>
                    <a:lnTo>
                      <a:pt x="13" y="785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5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65"/>
                    </a:lnTo>
                    <a:lnTo>
                      <a:pt x="121" y="1450"/>
                    </a:lnTo>
                    <a:lnTo>
                      <a:pt x="170" y="1522"/>
                    </a:lnTo>
                    <a:lnTo>
                      <a:pt x="218" y="1607"/>
                    </a:lnTo>
                    <a:lnTo>
                      <a:pt x="290" y="1667"/>
                    </a:lnTo>
                    <a:lnTo>
                      <a:pt x="351" y="1740"/>
                    </a:lnTo>
                    <a:lnTo>
                      <a:pt x="435" y="1788"/>
                    </a:lnTo>
                    <a:lnTo>
                      <a:pt x="508" y="1836"/>
                    </a:lnTo>
                    <a:lnTo>
                      <a:pt x="592" y="1885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57"/>
                    </a:lnTo>
                    <a:lnTo>
                      <a:pt x="1076" y="1957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3" y="1885"/>
                    </a:lnTo>
                    <a:lnTo>
                      <a:pt x="1438" y="1836"/>
                    </a:lnTo>
                    <a:lnTo>
                      <a:pt x="1523" y="1788"/>
                    </a:lnTo>
                    <a:lnTo>
                      <a:pt x="1595" y="1740"/>
                    </a:lnTo>
                    <a:lnTo>
                      <a:pt x="1668" y="1667"/>
                    </a:lnTo>
                    <a:lnTo>
                      <a:pt x="1728" y="1607"/>
                    </a:lnTo>
                    <a:lnTo>
                      <a:pt x="1788" y="1522"/>
                    </a:lnTo>
                    <a:lnTo>
                      <a:pt x="1837" y="1450"/>
                    </a:lnTo>
                    <a:lnTo>
                      <a:pt x="1873" y="1365"/>
                    </a:lnTo>
                    <a:lnTo>
                      <a:pt x="1909" y="1269"/>
                    </a:lnTo>
                    <a:lnTo>
                      <a:pt x="1933" y="1172"/>
                    </a:lnTo>
                    <a:lnTo>
                      <a:pt x="1945" y="1075"/>
                    </a:lnTo>
                    <a:lnTo>
                      <a:pt x="1957" y="979"/>
                    </a:lnTo>
                    <a:lnTo>
                      <a:pt x="1945" y="882"/>
                    </a:lnTo>
                    <a:lnTo>
                      <a:pt x="1933" y="785"/>
                    </a:lnTo>
                    <a:lnTo>
                      <a:pt x="1909" y="689"/>
                    </a:lnTo>
                    <a:lnTo>
                      <a:pt x="1873" y="604"/>
                    </a:lnTo>
                    <a:lnTo>
                      <a:pt x="1837" y="520"/>
                    </a:lnTo>
                    <a:lnTo>
                      <a:pt x="1788" y="435"/>
                    </a:lnTo>
                    <a:lnTo>
                      <a:pt x="1728" y="363"/>
                    </a:lnTo>
                    <a:lnTo>
                      <a:pt x="1668" y="290"/>
                    </a:lnTo>
                    <a:lnTo>
                      <a:pt x="1595" y="230"/>
                    </a:lnTo>
                    <a:lnTo>
                      <a:pt x="1523" y="169"/>
                    </a:lnTo>
                    <a:lnTo>
                      <a:pt x="1438" y="121"/>
                    </a:lnTo>
                    <a:lnTo>
                      <a:pt x="1353" y="73"/>
                    </a:lnTo>
                    <a:lnTo>
                      <a:pt x="1269" y="48"/>
                    </a:lnTo>
                    <a:lnTo>
                      <a:pt x="1172" y="24"/>
                    </a:lnTo>
                    <a:lnTo>
                      <a:pt x="1076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5450248" y="2236613"/>
                <a:ext cx="21157" cy="326074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980" extrusionOk="0">
                    <a:moveTo>
                      <a:pt x="1" y="0"/>
                    </a:moveTo>
                    <a:lnTo>
                      <a:pt x="1" y="5980"/>
                    </a:lnTo>
                    <a:lnTo>
                      <a:pt x="387" y="598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5796709" y="2140428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088" y="399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390" y="556"/>
                    </a:lnTo>
                    <a:lnTo>
                      <a:pt x="1462" y="653"/>
                    </a:lnTo>
                    <a:lnTo>
                      <a:pt x="1523" y="750"/>
                    </a:lnTo>
                    <a:lnTo>
                      <a:pt x="1547" y="858"/>
                    </a:lnTo>
                    <a:lnTo>
                      <a:pt x="1559" y="979"/>
                    </a:lnTo>
                    <a:lnTo>
                      <a:pt x="1547" y="1100"/>
                    </a:lnTo>
                    <a:lnTo>
                      <a:pt x="1523" y="1209"/>
                    </a:lnTo>
                    <a:lnTo>
                      <a:pt x="1462" y="1305"/>
                    </a:lnTo>
                    <a:lnTo>
                      <a:pt x="1390" y="1390"/>
                    </a:lnTo>
                    <a:lnTo>
                      <a:pt x="1305" y="1462"/>
                    </a:lnTo>
                    <a:lnTo>
                      <a:pt x="1209" y="1523"/>
                    </a:lnTo>
                    <a:lnTo>
                      <a:pt x="1088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50" y="1523"/>
                    </a:lnTo>
                    <a:lnTo>
                      <a:pt x="641" y="1462"/>
                    </a:lnTo>
                    <a:lnTo>
                      <a:pt x="556" y="1390"/>
                    </a:lnTo>
                    <a:lnTo>
                      <a:pt x="484" y="1305"/>
                    </a:lnTo>
                    <a:lnTo>
                      <a:pt x="436" y="1209"/>
                    </a:lnTo>
                    <a:lnTo>
                      <a:pt x="399" y="1100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6" y="750"/>
                    </a:lnTo>
                    <a:lnTo>
                      <a:pt x="484" y="653"/>
                    </a:lnTo>
                    <a:lnTo>
                      <a:pt x="556" y="556"/>
                    </a:lnTo>
                    <a:lnTo>
                      <a:pt x="641" y="484"/>
                    </a:lnTo>
                    <a:lnTo>
                      <a:pt x="750" y="436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870" y="1"/>
                    </a:moveTo>
                    <a:lnTo>
                      <a:pt x="774" y="25"/>
                    </a:lnTo>
                    <a:lnTo>
                      <a:pt x="689" y="49"/>
                    </a:lnTo>
                    <a:lnTo>
                      <a:pt x="593" y="73"/>
                    </a:lnTo>
                    <a:lnTo>
                      <a:pt x="508" y="121"/>
                    </a:lnTo>
                    <a:lnTo>
                      <a:pt x="424" y="170"/>
                    </a:lnTo>
                    <a:lnTo>
                      <a:pt x="351" y="218"/>
                    </a:lnTo>
                    <a:lnTo>
                      <a:pt x="279" y="291"/>
                    </a:lnTo>
                    <a:lnTo>
                      <a:pt x="218" y="351"/>
                    </a:lnTo>
                    <a:lnTo>
                      <a:pt x="158" y="436"/>
                    </a:lnTo>
                    <a:lnTo>
                      <a:pt x="109" y="508"/>
                    </a:lnTo>
                    <a:lnTo>
                      <a:pt x="73" y="593"/>
                    </a:lnTo>
                    <a:lnTo>
                      <a:pt x="37" y="689"/>
                    </a:lnTo>
                    <a:lnTo>
                      <a:pt x="13" y="786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6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54"/>
                    </a:lnTo>
                    <a:lnTo>
                      <a:pt x="109" y="1438"/>
                    </a:lnTo>
                    <a:lnTo>
                      <a:pt x="158" y="1523"/>
                    </a:lnTo>
                    <a:lnTo>
                      <a:pt x="218" y="1595"/>
                    </a:lnTo>
                    <a:lnTo>
                      <a:pt x="279" y="1668"/>
                    </a:lnTo>
                    <a:lnTo>
                      <a:pt x="351" y="1728"/>
                    </a:lnTo>
                    <a:lnTo>
                      <a:pt x="424" y="1788"/>
                    </a:lnTo>
                    <a:lnTo>
                      <a:pt x="508" y="1837"/>
                    </a:lnTo>
                    <a:lnTo>
                      <a:pt x="593" y="1873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45"/>
                    </a:lnTo>
                    <a:lnTo>
                      <a:pt x="979" y="1958"/>
                    </a:lnTo>
                    <a:lnTo>
                      <a:pt x="1076" y="1945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4" y="1873"/>
                    </a:lnTo>
                    <a:lnTo>
                      <a:pt x="1438" y="1837"/>
                    </a:lnTo>
                    <a:lnTo>
                      <a:pt x="1523" y="1788"/>
                    </a:lnTo>
                    <a:lnTo>
                      <a:pt x="1595" y="1728"/>
                    </a:lnTo>
                    <a:lnTo>
                      <a:pt x="1668" y="1668"/>
                    </a:lnTo>
                    <a:lnTo>
                      <a:pt x="1728" y="1595"/>
                    </a:lnTo>
                    <a:lnTo>
                      <a:pt x="1789" y="1523"/>
                    </a:lnTo>
                    <a:lnTo>
                      <a:pt x="1837" y="1438"/>
                    </a:lnTo>
                    <a:lnTo>
                      <a:pt x="1873" y="1354"/>
                    </a:lnTo>
                    <a:lnTo>
                      <a:pt x="1909" y="1269"/>
                    </a:lnTo>
                    <a:lnTo>
                      <a:pt x="1934" y="1172"/>
                    </a:lnTo>
                    <a:lnTo>
                      <a:pt x="1946" y="1076"/>
                    </a:lnTo>
                    <a:lnTo>
                      <a:pt x="1958" y="979"/>
                    </a:lnTo>
                    <a:lnTo>
                      <a:pt x="1946" y="882"/>
                    </a:lnTo>
                    <a:lnTo>
                      <a:pt x="1934" y="786"/>
                    </a:lnTo>
                    <a:lnTo>
                      <a:pt x="1909" y="689"/>
                    </a:lnTo>
                    <a:lnTo>
                      <a:pt x="1873" y="593"/>
                    </a:lnTo>
                    <a:lnTo>
                      <a:pt x="1837" y="508"/>
                    </a:lnTo>
                    <a:lnTo>
                      <a:pt x="1789" y="436"/>
                    </a:lnTo>
                    <a:lnTo>
                      <a:pt x="1728" y="351"/>
                    </a:lnTo>
                    <a:lnTo>
                      <a:pt x="1668" y="291"/>
                    </a:lnTo>
                    <a:lnTo>
                      <a:pt x="1595" y="218"/>
                    </a:lnTo>
                    <a:lnTo>
                      <a:pt x="1523" y="170"/>
                    </a:lnTo>
                    <a:lnTo>
                      <a:pt x="1438" y="121"/>
                    </a:lnTo>
                    <a:lnTo>
                      <a:pt x="1354" y="73"/>
                    </a:lnTo>
                    <a:lnTo>
                      <a:pt x="1269" y="49"/>
                    </a:lnTo>
                    <a:lnTo>
                      <a:pt x="1172" y="25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796709" y="2548832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088" y="399"/>
                    </a:lnTo>
                    <a:lnTo>
                      <a:pt x="1209" y="435"/>
                    </a:lnTo>
                    <a:lnTo>
                      <a:pt x="1305" y="495"/>
                    </a:lnTo>
                    <a:lnTo>
                      <a:pt x="1390" y="568"/>
                    </a:lnTo>
                    <a:lnTo>
                      <a:pt x="1462" y="652"/>
                    </a:lnTo>
                    <a:lnTo>
                      <a:pt x="1523" y="749"/>
                    </a:lnTo>
                    <a:lnTo>
                      <a:pt x="1547" y="858"/>
                    </a:lnTo>
                    <a:lnTo>
                      <a:pt x="1559" y="979"/>
                    </a:lnTo>
                    <a:lnTo>
                      <a:pt x="1547" y="1099"/>
                    </a:lnTo>
                    <a:lnTo>
                      <a:pt x="1523" y="1208"/>
                    </a:lnTo>
                    <a:lnTo>
                      <a:pt x="1462" y="1305"/>
                    </a:lnTo>
                    <a:lnTo>
                      <a:pt x="1390" y="1401"/>
                    </a:lnTo>
                    <a:lnTo>
                      <a:pt x="1305" y="1474"/>
                    </a:lnTo>
                    <a:lnTo>
                      <a:pt x="1209" y="1522"/>
                    </a:lnTo>
                    <a:lnTo>
                      <a:pt x="1088" y="1558"/>
                    </a:lnTo>
                    <a:lnTo>
                      <a:pt x="979" y="1571"/>
                    </a:lnTo>
                    <a:lnTo>
                      <a:pt x="858" y="1558"/>
                    </a:lnTo>
                    <a:lnTo>
                      <a:pt x="750" y="1522"/>
                    </a:lnTo>
                    <a:lnTo>
                      <a:pt x="641" y="1474"/>
                    </a:lnTo>
                    <a:lnTo>
                      <a:pt x="556" y="1401"/>
                    </a:lnTo>
                    <a:lnTo>
                      <a:pt x="484" y="1305"/>
                    </a:lnTo>
                    <a:lnTo>
                      <a:pt x="436" y="1208"/>
                    </a:lnTo>
                    <a:lnTo>
                      <a:pt x="399" y="1099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6" y="749"/>
                    </a:lnTo>
                    <a:lnTo>
                      <a:pt x="484" y="652"/>
                    </a:lnTo>
                    <a:lnTo>
                      <a:pt x="556" y="568"/>
                    </a:lnTo>
                    <a:lnTo>
                      <a:pt x="641" y="495"/>
                    </a:lnTo>
                    <a:lnTo>
                      <a:pt x="750" y="435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70" y="12"/>
                    </a:lnTo>
                    <a:lnTo>
                      <a:pt x="774" y="24"/>
                    </a:lnTo>
                    <a:lnTo>
                      <a:pt x="689" y="48"/>
                    </a:lnTo>
                    <a:lnTo>
                      <a:pt x="593" y="73"/>
                    </a:lnTo>
                    <a:lnTo>
                      <a:pt x="508" y="121"/>
                    </a:lnTo>
                    <a:lnTo>
                      <a:pt x="424" y="169"/>
                    </a:lnTo>
                    <a:lnTo>
                      <a:pt x="351" y="230"/>
                    </a:lnTo>
                    <a:lnTo>
                      <a:pt x="279" y="290"/>
                    </a:lnTo>
                    <a:lnTo>
                      <a:pt x="218" y="363"/>
                    </a:lnTo>
                    <a:lnTo>
                      <a:pt x="158" y="435"/>
                    </a:lnTo>
                    <a:lnTo>
                      <a:pt x="109" y="520"/>
                    </a:lnTo>
                    <a:lnTo>
                      <a:pt x="73" y="604"/>
                    </a:lnTo>
                    <a:lnTo>
                      <a:pt x="37" y="689"/>
                    </a:lnTo>
                    <a:lnTo>
                      <a:pt x="13" y="785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5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65"/>
                    </a:lnTo>
                    <a:lnTo>
                      <a:pt x="109" y="1450"/>
                    </a:lnTo>
                    <a:lnTo>
                      <a:pt x="158" y="1522"/>
                    </a:lnTo>
                    <a:lnTo>
                      <a:pt x="218" y="1607"/>
                    </a:lnTo>
                    <a:lnTo>
                      <a:pt x="279" y="1667"/>
                    </a:lnTo>
                    <a:lnTo>
                      <a:pt x="351" y="1740"/>
                    </a:lnTo>
                    <a:lnTo>
                      <a:pt x="424" y="1788"/>
                    </a:lnTo>
                    <a:lnTo>
                      <a:pt x="508" y="1836"/>
                    </a:lnTo>
                    <a:lnTo>
                      <a:pt x="593" y="1885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57"/>
                    </a:lnTo>
                    <a:lnTo>
                      <a:pt x="1076" y="1957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4" y="1885"/>
                    </a:lnTo>
                    <a:lnTo>
                      <a:pt x="1438" y="1836"/>
                    </a:lnTo>
                    <a:lnTo>
                      <a:pt x="1523" y="1788"/>
                    </a:lnTo>
                    <a:lnTo>
                      <a:pt x="1595" y="1740"/>
                    </a:lnTo>
                    <a:lnTo>
                      <a:pt x="1668" y="1667"/>
                    </a:lnTo>
                    <a:lnTo>
                      <a:pt x="1728" y="1607"/>
                    </a:lnTo>
                    <a:lnTo>
                      <a:pt x="1789" y="1522"/>
                    </a:lnTo>
                    <a:lnTo>
                      <a:pt x="1837" y="1450"/>
                    </a:lnTo>
                    <a:lnTo>
                      <a:pt x="1873" y="1365"/>
                    </a:lnTo>
                    <a:lnTo>
                      <a:pt x="1909" y="1269"/>
                    </a:lnTo>
                    <a:lnTo>
                      <a:pt x="1934" y="1172"/>
                    </a:lnTo>
                    <a:lnTo>
                      <a:pt x="1946" y="1075"/>
                    </a:lnTo>
                    <a:lnTo>
                      <a:pt x="1958" y="979"/>
                    </a:lnTo>
                    <a:lnTo>
                      <a:pt x="1946" y="882"/>
                    </a:lnTo>
                    <a:lnTo>
                      <a:pt x="1934" y="785"/>
                    </a:lnTo>
                    <a:lnTo>
                      <a:pt x="1909" y="689"/>
                    </a:lnTo>
                    <a:lnTo>
                      <a:pt x="1873" y="604"/>
                    </a:lnTo>
                    <a:lnTo>
                      <a:pt x="1837" y="520"/>
                    </a:lnTo>
                    <a:lnTo>
                      <a:pt x="1789" y="435"/>
                    </a:lnTo>
                    <a:lnTo>
                      <a:pt x="1728" y="363"/>
                    </a:lnTo>
                    <a:lnTo>
                      <a:pt x="1668" y="290"/>
                    </a:lnTo>
                    <a:lnTo>
                      <a:pt x="1595" y="230"/>
                    </a:lnTo>
                    <a:lnTo>
                      <a:pt x="1523" y="169"/>
                    </a:lnTo>
                    <a:lnTo>
                      <a:pt x="1438" y="121"/>
                    </a:lnTo>
                    <a:lnTo>
                      <a:pt x="1354" y="73"/>
                    </a:lnTo>
                    <a:lnTo>
                      <a:pt x="1269" y="48"/>
                    </a:lnTo>
                    <a:lnTo>
                      <a:pt x="1172" y="24"/>
                    </a:lnTo>
                    <a:lnTo>
                      <a:pt x="1076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838858" y="2236613"/>
                <a:ext cx="21811" cy="3260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980" extrusionOk="0">
                    <a:moveTo>
                      <a:pt x="1" y="0"/>
                    </a:moveTo>
                    <a:lnTo>
                      <a:pt x="1" y="5980"/>
                    </a:lnTo>
                    <a:lnTo>
                      <a:pt x="399" y="5980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3607962" y="2133831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099" y="399"/>
                    </a:lnTo>
                    <a:lnTo>
                      <a:pt x="1208" y="436"/>
                    </a:lnTo>
                    <a:lnTo>
                      <a:pt x="1317" y="484"/>
                    </a:lnTo>
                    <a:lnTo>
                      <a:pt x="1401" y="557"/>
                    </a:lnTo>
                    <a:lnTo>
                      <a:pt x="1474" y="641"/>
                    </a:lnTo>
                    <a:lnTo>
                      <a:pt x="1522" y="750"/>
                    </a:lnTo>
                    <a:lnTo>
                      <a:pt x="1559" y="859"/>
                    </a:lnTo>
                    <a:lnTo>
                      <a:pt x="1571" y="979"/>
                    </a:lnTo>
                    <a:lnTo>
                      <a:pt x="1559" y="1100"/>
                    </a:lnTo>
                    <a:lnTo>
                      <a:pt x="1522" y="1209"/>
                    </a:lnTo>
                    <a:lnTo>
                      <a:pt x="1474" y="1305"/>
                    </a:lnTo>
                    <a:lnTo>
                      <a:pt x="1401" y="1390"/>
                    </a:lnTo>
                    <a:lnTo>
                      <a:pt x="1317" y="1462"/>
                    </a:lnTo>
                    <a:lnTo>
                      <a:pt x="1208" y="1523"/>
                    </a:lnTo>
                    <a:lnTo>
                      <a:pt x="1099" y="1559"/>
                    </a:lnTo>
                    <a:lnTo>
                      <a:pt x="979" y="1571"/>
                    </a:lnTo>
                    <a:lnTo>
                      <a:pt x="870" y="1559"/>
                    </a:lnTo>
                    <a:lnTo>
                      <a:pt x="749" y="1523"/>
                    </a:lnTo>
                    <a:lnTo>
                      <a:pt x="653" y="1462"/>
                    </a:lnTo>
                    <a:lnTo>
                      <a:pt x="568" y="1390"/>
                    </a:lnTo>
                    <a:lnTo>
                      <a:pt x="496" y="1305"/>
                    </a:lnTo>
                    <a:lnTo>
                      <a:pt x="435" y="1209"/>
                    </a:lnTo>
                    <a:lnTo>
                      <a:pt x="411" y="1100"/>
                    </a:lnTo>
                    <a:lnTo>
                      <a:pt x="399" y="979"/>
                    </a:lnTo>
                    <a:lnTo>
                      <a:pt x="411" y="859"/>
                    </a:lnTo>
                    <a:lnTo>
                      <a:pt x="435" y="750"/>
                    </a:lnTo>
                    <a:lnTo>
                      <a:pt x="496" y="641"/>
                    </a:lnTo>
                    <a:lnTo>
                      <a:pt x="568" y="557"/>
                    </a:lnTo>
                    <a:lnTo>
                      <a:pt x="653" y="484"/>
                    </a:lnTo>
                    <a:lnTo>
                      <a:pt x="749" y="436"/>
                    </a:lnTo>
                    <a:lnTo>
                      <a:pt x="870" y="399"/>
                    </a:lnTo>
                    <a:lnTo>
                      <a:pt x="979" y="387"/>
                    </a:lnTo>
                    <a:close/>
                    <a:moveTo>
                      <a:pt x="882" y="1"/>
                    </a:moveTo>
                    <a:lnTo>
                      <a:pt x="785" y="13"/>
                    </a:lnTo>
                    <a:lnTo>
                      <a:pt x="689" y="37"/>
                    </a:lnTo>
                    <a:lnTo>
                      <a:pt x="604" y="73"/>
                    </a:lnTo>
                    <a:lnTo>
                      <a:pt x="520" y="122"/>
                    </a:lnTo>
                    <a:lnTo>
                      <a:pt x="435" y="170"/>
                    </a:lnTo>
                    <a:lnTo>
                      <a:pt x="363" y="218"/>
                    </a:lnTo>
                    <a:lnTo>
                      <a:pt x="290" y="279"/>
                    </a:lnTo>
                    <a:lnTo>
                      <a:pt x="230" y="351"/>
                    </a:lnTo>
                    <a:lnTo>
                      <a:pt x="169" y="424"/>
                    </a:lnTo>
                    <a:lnTo>
                      <a:pt x="121" y="508"/>
                    </a:lnTo>
                    <a:lnTo>
                      <a:pt x="85" y="593"/>
                    </a:lnTo>
                    <a:lnTo>
                      <a:pt x="49" y="689"/>
                    </a:lnTo>
                    <a:lnTo>
                      <a:pt x="24" y="774"/>
                    </a:lnTo>
                    <a:lnTo>
                      <a:pt x="12" y="871"/>
                    </a:lnTo>
                    <a:lnTo>
                      <a:pt x="0" y="979"/>
                    </a:lnTo>
                    <a:lnTo>
                      <a:pt x="12" y="1076"/>
                    </a:lnTo>
                    <a:lnTo>
                      <a:pt x="24" y="1173"/>
                    </a:lnTo>
                    <a:lnTo>
                      <a:pt x="49" y="1269"/>
                    </a:lnTo>
                    <a:lnTo>
                      <a:pt x="85" y="1354"/>
                    </a:lnTo>
                    <a:lnTo>
                      <a:pt x="121" y="1438"/>
                    </a:lnTo>
                    <a:lnTo>
                      <a:pt x="169" y="1523"/>
                    </a:lnTo>
                    <a:lnTo>
                      <a:pt x="230" y="1595"/>
                    </a:lnTo>
                    <a:lnTo>
                      <a:pt x="290" y="1668"/>
                    </a:lnTo>
                    <a:lnTo>
                      <a:pt x="363" y="1728"/>
                    </a:lnTo>
                    <a:lnTo>
                      <a:pt x="435" y="1789"/>
                    </a:lnTo>
                    <a:lnTo>
                      <a:pt x="520" y="1837"/>
                    </a:lnTo>
                    <a:lnTo>
                      <a:pt x="604" y="1873"/>
                    </a:lnTo>
                    <a:lnTo>
                      <a:pt x="689" y="1909"/>
                    </a:lnTo>
                    <a:lnTo>
                      <a:pt x="785" y="1934"/>
                    </a:lnTo>
                    <a:lnTo>
                      <a:pt x="882" y="1946"/>
                    </a:lnTo>
                    <a:lnTo>
                      <a:pt x="979" y="1958"/>
                    </a:lnTo>
                    <a:lnTo>
                      <a:pt x="1087" y="1946"/>
                    </a:lnTo>
                    <a:lnTo>
                      <a:pt x="1184" y="1934"/>
                    </a:lnTo>
                    <a:lnTo>
                      <a:pt x="1269" y="1909"/>
                    </a:lnTo>
                    <a:lnTo>
                      <a:pt x="1365" y="1873"/>
                    </a:lnTo>
                    <a:lnTo>
                      <a:pt x="1450" y="1837"/>
                    </a:lnTo>
                    <a:lnTo>
                      <a:pt x="1534" y="1789"/>
                    </a:lnTo>
                    <a:lnTo>
                      <a:pt x="1607" y="1728"/>
                    </a:lnTo>
                    <a:lnTo>
                      <a:pt x="1679" y="1668"/>
                    </a:lnTo>
                    <a:lnTo>
                      <a:pt x="1740" y="1595"/>
                    </a:lnTo>
                    <a:lnTo>
                      <a:pt x="1788" y="1523"/>
                    </a:lnTo>
                    <a:lnTo>
                      <a:pt x="1848" y="1438"/>
                    </a:lnTo>
                    <a:lnTo>
                      <a:pt x="1885" y="1354"/>
                    </a:lnTo>
                    <a:lnTo>
                      <a:pt x="1921" y="1269"/>
                    </a:lnTo>
                    <a:lnTo>
                      <a:pt x="1945" y="1173"/>
                    </a:lnTo>
                    <a:lnTo>
                      <a:pt x="1957" y="1076"/>
                    </a:lnTo>
                    <a:lnTo>
                      <a:pt x="1957" y="979"/>
                    </a:lnTo>
                    <a:lnTo>
                      <a:pt x="1957" y="871"/>
                    </a:lnTo>
                    <a:lnTo>
                      <a:pt x="1945" y="774"/>
                    </a:lnTo>
                    <a:lnTo>
                      <a:pt x="1921" y="689"/>
                    </a:lnTo>
                    <a:lnTo>
                      <a:pt x="1885" y="593"/>
                    </a:lnTo>
                    <a:lnTo>
                      <a:pt x="1848" y="508"/>
                    </a:lnTo>
                    <a:lnTo>
                      <a:pt x="1788" y="424"/>
                    </a:lnTo>
                    <a:lnTo>
                      <a:pt x="1740" y="351"/>
                    </a:lnTo>
                    <a:lnTo>
                      <a:pt x="1679" y="279"/>
                    </a:lnTo>
                    <a:lnTo>
                      <a:pt x="1607" y="218"/>
                    </a:lnTo>
                    <a:lnTo>
                      <a:pt x="1534" y="170"/>
                    </a:lnTo>
                    <a:lnTo>
                      <a:pt x="1450" y="122"/>
                    </a:lnTo>
                    <a:lnTo>
                      <a:pt x="1365" y="73"/>
                    </a:lnTo>
                    <a:lnTo>
                      <a:pt x="1269" y="37"/>
                    </a:lnTo>
                    <a:lnTo>
                      <a:pt x="1184" y="13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199558" y="2133831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402" y="557"/>
                    </a:lnTo>
                    <a:lnTo>
                      <a:pt x="1474" y="641"/>
                    </a:lnTo>
                    <a:lnTo>
                      <a:pt x="1523" y="750"/>
                    </a:lnTo>
                    <a:lnTo>
                      <a:pt x="1559" y="859"/>
                    </a:lnTo>
                    <a:lnTo>
                      <a:pt x="1571" y="979"/>
                    </a:lnTo>
                    <a:lnTo>
                      <a:pt x="1559" y="1100"/>
                    </a:lnTo>
                    <a:lnTo>
                      <a:pt x="1523" y="1209"/>
                    </a:lnTo>
                    <a:lnTo>
                      <a:pt x="1474" y="1305"/>
                    </a:lnTo>
                    <a:lnTo>
                      <a:pt x="1402" y="1390"/>
                    </a:lnTo>
                    <a:lnTo>
                      <a:pt x="1305" y="1462"/>
                    </a:lnTo>
                    <a:lnTo>
                      <a:pt x="1209" y="1523"/>
                    </a:lnTo>
                    <a:lnTo>
                      <a:pt x="1100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50" y="1523"/>
                    </a:lnTo>
                    <a:lnTo>
                      <a:pt x="653" y="1462"/>
                    </a:lnTo>
                    <a:lnTo>
                      <a:pt x="568" y="1390"/>
                    </a:lnTo>
                    <a:lnTo>
                      <a:pt x="496" y="1305"/>
                    </a:lnTo>
                    <a:lnTo>
                      <a:pt x="436" y="1209"/>
                    </a:lnTo>
                    <a:lnTo>
                      <a:pt x="399" y="1100"/>
                    </a:lnTo>
                    <a:lnTo>
                      <a:pt x="387" y="979"/>
                    </a:lnTo>
                    <a:lnTo>
                      <a:pt x="399" y="859"/>
                    </a:lnTo>
                    <a:lnTo>
                      <a:pt x="436" y="750"/>
                    </a:lnTo>
                    <a:lnTo>
                      <a:pt x="496" y="641"/>
                    </a:lnTo>
                    <a:lnTo>
                      <a:pt x="568" y="557"/>
                    </a:lnTo>
                    <a:lnTo>
                      <a:pt x="653" y="484"/>
                    </a:lnTo>
                    <a:lnTo>
                      <a:pt x="750" y="436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883" y="1"/>
                    </a:moveTo>
                    <a:lnTo>
                      <a:pt x="786" y="13"/>
                    </a:lnTo>
                    <a:lnTo>
                      <a:pt x="689" y="37"/>
                    </a:lnTo>
                    <a:lnTo>
                      <a:pt x="605" y="73"/>
                    </a:lnTo>
                    <a:lnTo>
                      <a:pt x="520" y="122"/>
                    </a:lnTo>
                    <a:lnTo>
                      <a:pt x="436" y="170"/>
                    </a:lnTo>
                    <a:lnTo>
                      <a:pt x="363" y="218"/>
                    </a:lnTo>
                    <a:lnTo>
                      <a:pt x="291" y="279"/>
                    </a:lnTo>
                    <a:lnTo>
                      <a:pt x="230" y="351"/>
                    </a:lnTo>
                    <a:lnTo>
                      <a:pt x="170" y="424"/>
                    </a:lnTo>
                    <a:lnTo>
                      <a:pt x="121" y="508"/>
                    </a:lnTo>
                    <a:lnTo>
                      <a:pt x="85" y="593"/>
                    </a:lnTo>
                    <a:lnTo>
                      <a:pt x="49" y="689"/>
                    </a:lnTo>
                    <a:lnTo>
                      <a:pt x="25" y="774"/>
                    </a:lnTo>
                    <a:lnTo>
                      <a:pt x="13" y="871"/>
                    </a:lnTo>
                    <a:lnTo>
                      <a:pt x="1" y="979"/>
                    </a:lnTo>
                    <a:lnTo>
                      <a:pt x="13" y="1076"/>
                    </a:lnTo>
                    <a:lnTo>
                      <a:pt x="25" y="1173"/>
                    </a:lnTo>
                    <a:lnTo>
                      <a:pt x="49" y="1269"/>
                    </a:lnTo>
                    <a:lnTo>
                      <a:pt x="85" y="1354"/>
                    </a:lnTo>
                    <a:lnTo>
                      <a:pt x="121" y="1438"/>
                    </a:lnTo>
                    <a:lnTo>
                      <a:pt x="170" y="1523"/>
                    </a:lnTo>
                    <a:lnTo>
                      <a:pt x="230" y="1595"/>
                    </a:lnTo>
                    <a:lnTo>
                      <a:pt x="291" y="1668"/>
                    </a:lnTo>
                    <a:lnTo>
                      <a:pt x="363" y="1728"/>
                    </a:lnTo>
                    <a:lnTo>
                      <a:pt x="436" y="1789"/>
                    </a:lnTo>
                    <a:lnTo>
                      <a:pt x="520" y="1837"/>
                    </a:lnTo>
                    <a:lnTo>
                      <a:pt x="605" y="1873"/>
                    </a:lnTo>
                    <a:lnTo>
                      <a:pt x="689" y="1909"/>
                    </a:lnTo>
                    <a:lnTo>
                      <a:pt x="786" y="1934"/>
                    </a:lnTo>
                    <a:lnTo>
                      <a:pt x="883" y="1946"/>
                    </a:lnTo>
                    <a:lnTo>
                      <a:pt x="979" y="1958"/>
                    </a:lnTo>
                    <a:lnTo>
                      <a:pt x="1076" y="1946"/>
                    </a:lnTo>
                    <a:lnTo>
                      <a:pt x="1172" y="1934"/>
                    </a:lnTo>
                    <a:lnTo>
                      <a:pt x="1269" y="1909"/>
                    </a:lnTo>
                    <a:lnTo>
                      <a:pt x="1366" y="1873"/>
                    </a:lnTo>
                    <a:lnTo>
                      <a:pt x="1450" y="1837"/>
                    </a:lnTo>
                    <a:lnTo>
                      <a:pt x="1523" y="1789"/>
                    </a:lnTo>
                    <a:lnTo>
                      <a:pt x="1607" y="1728"/>
                    </a:lnTo>
                    <a:lnTo>
                      <a:pt x="1668" y="1668"/>
                    </a:lnTo>
                    <a:lnTo>
                      <a:pt x="1740" y="1595"/>
                    </a:lnTo>
                    <a:lnTo>
                      <a:pt x="1789" y="1523"/>
                    </a:lnTo>
                    <a:lnTo>
                      <a:pt x="1837" y="1438"/>
                    </a:lnTo>
                    <a:lnTo>
                      <a:pt x="1885" y="1354"/>
                    </a:lnTo>
                    <a:lnTo>
                      <a:pt x="1921" y="1269"/>
                    </a:lnTo>
                    <a:lnTo>
                      <a:pt x="1946" y="1173"/>
                    </a:lnTo>
                    <a:lnTo>
                      <a:pt x="1958" y="1076"/>
                    </a:lnTo>
                    <a:lnTo>
                      <a:pt x="1958" y="979"/>
                    </a:lnTo>
                    <a:lnTo>
                      <a:pt x="1958" y="871"/>
                    </a:lnTo>
                    <a:lnTo>
                      <a:pt x="1946" y="774"/>
                    </a:lnTo>
                    <a:lnTo>
                      <a:pt x="1921" y="689"/>
                    </a:lnTo>
                    <a:lnTo>
                      <a:pt x="1885" y="593"/>
                    </a:lnTo>
                    <a:lnTo>
                      <a:pt x="1837" y="508"/>
                    </a:lnTo>
                    <a:lnTo>
                      <a:pt x="1789" y="424"/>
                    </a:lnTo>
                    <a:lnTo>
                      <a:pt x="1740" y="351"/>
                    </a:lnTo>
                    <a:lnTo>
                      <a:pt x="1668" y="279"/>
                    </a:lnTo>
                    <a:lnTo>
                      <a:pt x="1607" y="218"/>
                    </a:lnTo>
                    <a:lnTo>
                      <a:pt x="1523" y="170"/>
                    </a:lnTo>
                    <a:lnTo>
                      <a:pt x="1450" y="122"/>
                    </a:lnTo>
                    <a:lnTo>
                      <a:pt x="1366" y="73"/>
                    </a:lnTo>
                    <a:lnTo>
                      <a:pt x="1269" y="37"/>
                    </a:lnTo>
                    <a:lnTo>
                      <a:pt x="1172" y="13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3292417" y="2176688"/>
                <a:ext cx="326129" cy="21102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87" extrusionOk="0">
                    <a:moveTo>
                      <a:pt x="1" y="0"/>
                    </a:moveTo>
                    <a:lnTo>
                      <a:pt x="1" y="387"/>
                    </a:lnTo>
                    <a:lnTo>
                      <a:pt x="5981" y="387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3607962" y="2301827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099" y="399"/>
                    </a:lnTo>
                    <a:lnTo>
                      <a:pt x="1208" y="435"/>
                    </a:lnTo>
                    <a:lnTo>
                      <a:pt x="1317" y="495"/>
                    </a:lnTo>
                    <a:lnTo>
                      <a:pt x="1401" y="568"/>
                    </a:lnTo>
                    <a:lnTo>
                      <a:pt x="1474" y="653"/>
                    </a:lnTo>
                    <a:lnTo>
                      <a:pt x="1522" y="749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099"/>
                    </a:lnTo>
                    <a:lnTo>
                      <a:pt x="1522" y="1208"/>
                    </a:lnTo>
                    <a:lnTo>
                      <a:pt x="1474" y="1305"/>
                    </a:lnTo>
                    <a:lnTo>
                      <a:pt x="1401" y="1401"/>
                    </a:lnTo>
                    <a:lnTo>
                      <a:pt x="1317" y="1474"/>
                    </a:lnTo>
                    <a:lnTo>
                      <a:pt x="1208" y="1522"/>
                    </a:lnTo>
                    <a:lnTo>
                      <a:pt x="1099" y="1559"/>
                    </a:lnTo>
                    <a:lnTo>
                      <a:pt x="979" y="1571"/>
                    </a:lnTo>
                    <a:lnTo>
                      <a:pt x="870" y="1559"/>
                    </a:lnTo>
                    <a:lnTo>
                      <a:pt x="749" y="1522"/>
                    </a:lnTo>
                    <a:lnTo>
                      <a:pt x="653" y="1474"/>
                    </a:lnTo>
                    <a:lnTo>
                      <a:pt x="568" y="1401"/>
                    </a:lnTo>
                    <a:lnTo>
                      <a:pt x="496" y="1305"/>
                    </a:lnTo>
                    <a:lnTo>
                      <a:pt x="435" y="1208"/>
                    </a:lnTo>
                    <a:lnTo>
                      <a:pt x="411" y="1099"/>
                    </a:lnTo>
                    <a:lnTo>
                      <a:pt x="399" y="979"/>
                    </a:lnTo>
                    <a:lnTo>
                      <a:pt x="411" y="858"/>
                    </a:lnTo>
                    <a:lnTo>
                      <a:pt x="435" y="749"/>
                    </a:lnTo>
                    <a:lnTo>
                      <a:pt x="496" y="653"/>
                    </a:lnTo>
                    <a:lnTo>
                      <a:pt x="568" y="568"/>
                    </a:lnTo>
                    <a:lnTo>
                      <a:pt x="653" y="495"/>
                    </a:lnTo>
                    <a:lnTo>
                      <a:pt x="749" y="435"/>
                    </a:lnTo>
                    <a:lnTo>
                      <a:pt x="870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82" y="12"/>
                    </a:lnTo>
                    <a:lnTo>
                      <a:pt x="785" y="24"/>
                    </a:lnTo>
                    <a:lnTo>
                      <a:pt x="689" y="49"/>
                    </a:lnTo>
                    <a:lnTo>
                      <a:pt x="604" y="85"/>
                    </a:lnTo>
                    <a:lnTo>
                      <a:pt x="520" y="121"/>
                    </a:lnTo>
                    <a:lnTo>
                      <a:pt x="435" y="169"/>
                    </a:lnTo>
                    <a:lnTo>
                      <a:pt x="363" y="230"/>
                    </a:lnTo>
                    <a:lnTo>
                      <a:pt x="290" y="290"/>
                    </a:lnTo>
                    <a:lnTo>
                      <a:pt x="230" y="363"/>
                    </a:lnTo>
                    <a:lnTo>
                      <a:pt x="169" y="435"/>
                    </a:lnTo>
                    <a:lnTo>
                      <a:pt x="121" y="520"/>
                    </a:lnTo>
                    <a:lnTo>
                      <a:pt x="85" y="604"/>
                    </a:lnTo>
                    <a:lnTo>
                      <a:pt x="49" y="689"/>
                    </a:lnTo>
                    <a:lnTo>
                      <a:pt x="24" y="785"/>
                    </a:lnTo>
                    <a:lnTo>
                      <a:pt x="12" y="882"/>
                    </a:lnTo>
                    <a:lnTo>
                      <a:pt x="0" y="979"/>
                    </a:lnTo>
                    <a:lnTo>
                      <a:pt x="12" y="1075"/>
                    </a:lnTo>
                    <a:lnTo>
                      <a:pt x="24" y="1172"/>
                    </a:lnTo>
                    <a:lnTo>
                      <a:pt x="49" y="1269"/>
                    </a:lnTo>
                    <a:lnTo>
                      <a:pt x="85" y="1365"/>
                    </a:lnTo>
                    <a:lnTo>
                      <a:pt x="121" y="1450"/>
                    </a:lnTo>
                    <a:lnTo>
                      <a:pt x="169" y="1522"/>
                    </a:lnTo>
                    <a:lnTo>
                      <a:pt x="230" y="1607"/>
                    </a:lnTo>
                    <a:lnTo>
                      <a:pt x="290" y="1667"/>
                    </a:lnTo>
                    <a:lnTo>
                      <a:pt x="363" y="1740"/>
                    </a:lnTo>
                    <a:lnTo>
                      <a:pt x="435" y="1788"/>
                    </a:lnTo>
                    <a:lnTo>
                      <a:pt x="520" y="1836"/>
                    </a:lnTo>
                    <a:lnTo>
                      <a:pt x="604" y="1885"/>
                    </a:lnTo>
                    <a:lnTo>
                      <a:pt x="689" y="1909"/>
                    </a:lnTo>
                    <a:lnTo>
                      <a:pt x="785" y="1933"/>
                    </a:lnTo>
                    <a:lnTo>
                      <a:pt x="882" y="1957"/>
                    </a:lnTo>
                    <a:lnTo>
                      <a:pt x="1087" y="1957"/>
                    </a:lnTo>
                    <a:lnTo>
                      <a:pt x="1184" y="1933"/>
                    </a:lnTo>
                    <a:lnTo>
                      <a:pt x="1269" y="1909"/>
                    </a:lnTo>
                    <a:lnTo>
                      <a:pt x="1365" y="1885"/>
                    </a:lnTo>
                    <a:lnTo>
                      <a:pt x="1450" y="1836"/>
                    </a:lnTo>
                    <a:lnTo>
                      <a:pt x="1534" y="1788"/>
                    </a:lnTo>
                    <a:lnTo>
                      <a:pt x="1607" y="1740"/>
                    </a:lnTo>
                    <a:lnTo>
                      <a:pt x="1679" y="1667"/>
                    </a:lnTo>
                    <a:lnTo>
                      <a:pt x="1740" y="1607"/>
                    </a:lnTo>
                    <a:lnTo>
                      <a:pt x="1788" y="1522"/>
                    </a:lnTo>
                    <a:lnTo>
                      <a:pt x="1848" y="1450"/>
                    </a:lnTo>
                    <a:lnTo>
                      <a:pt x="1885" y="1365"/>
                    </a:lnTo>
                    <a:lnTo>
                      <a:pt x="1921" y="1269"/>
                    </a:lnTo>
                    <a:lnTo>
                      <a:pt x="1945" y="1172"/>
                    </a:lnTo>
                    <a:lnTo>
                      <a:pt x="1957" y="1075"/>
                    </a:lnTo>
                    <a:lnTo>
                      <a:pt x="1957" y="979"/>
                    </a:lnTo>
                    <a:lnTo>
                      <a:pt x="1957" y="882"/>
                    </a:lnTo>
                    <a:lnTo>
                      <a:pt x="1945" y="785"/>
                    </a:lnTo>
                    <a:lnTo>
                      <a:pt x="1921" y="689"/>
                    </a:lnTo>
                    <a:lnTo>
                      <a:pt x="1885" y="604"/>
                    </a:lnTo>
                    <a:lnTo>
                      <a:pt x="1848" y="520"/>
                    </a:lnTo>
                    <a:lnTo>
                      <a:pt x="1788" y="435"/>
                    </a:lnTo>
                    <a:lnTo>
                      <a:pt x="1740" y="363"/>
                    </a:lnTo>
                    <a:lnTo>
                      <a:pt x="1679" y="290"/>
                    </a:lnTo>
                    <a:lnTo>
                      <a:pt x="1607" y="230"/>
                    </a:lnTo>
                    <a:lnTo>
                      <a:pt x="1534" y="169"/>
                    </a:lnTo>
                    <a:lnTo>
                      <a:pt x="1450" y="121"/>
                    </a:lnTo>
                    <a:lnTo>
                      <a:pt x="1365" y="85"/>
                    </a:lnTo>
                    <a:lnTo>
                      <a:pt x="1269" y="49"/>
                    </a:lnTo>
                    <a:lnTo>
                      <a:pt x="1184" y="24"/>
                    </a:lnTo>
                    <a:lnTo>
                      <a:pt x="1087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3199558" y="2301827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5"/>
                    </a:lnTo>
                    <a:lnTo>
                      <a:pt x="1305" y="495"/>
                    </a:lnTo>
                    <a:lnTo>
                      <a:pt x="1402" y="568"/>
                    </a:lnTo>
                    <a:lnTo>
                      <a:pt x="1474" y="653"/>
                    </a:lnTo>
                    <a:lnTo>
                      <a:pt x="1523" y="749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099"/>
                    </a:lnTo>
                    <a:lnTo>
                      <a:pt x="1523" y="1208"/>
                    </a:lnTo>
                    <a:lnTo>
                      <a:pt x="1474" y="1305"/>
                    </a:lnTo>
                    <a:lnTo>
                      <a:pt x="1402" y="1401"/>
                    </a:lnTo>
                    <a:lnTo>
                      <a:pt x="1305" y="1474"/>
                    </a:lnTo>
                    <a:lnTo>
                      <a:pt x="1209" y="1522"/>
                    </a:lnTo>
                    <a:lnTo>
                      <a:pt x="1100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50" y="1522"/>
                    </a:lnTo>
                    <a:lnTo>
                      <a:pt x="653" y="1474"/>
                    </a:lnTo>
                    <a:lnTo>
                      <a:pt x="568" y="1401"/>
                    </a:lnTo>
                    <a:lnTo>
                      <a:pt x="496" y="1305"/>
                    </a:lnTo>
                    <a:lnTo>
                      <a:pt x="436" y="1208"/>
                    </a:lnTo>
                    <a:lnTo>
                      <a:pt x="399" y="1099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6" y="749"/>
                    </a:lnTo>
                    <a:lnTo>
                      <a:pt x="496" y="653"/>
                    </a:lnTo>
                    <a:lnTo>
                      <a:pt x="568" y="568"/>
                    </a:lnTo>
                    <a:lnTo>
                      <a:pt x="653" y="495"/>
                    </a:lnTo>
                    <a:lnTo>
                      <a:pt x="750" y="435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83" y="12"/>
                    </a:lnTo>
                    <a:lnTo>
                      <a:pt x="786" y="24"/>
                    </a:lnTo>
                    <a:lnTo>
                      <a:pt x="689" y="49"/>
                    </a:lnTo>
                    <a:lnTo>
                      <a:pt x="605" y="85"/>
                    </a:lnTo>
                    <a:lnTo>
                      <a:pt x="520" y="121"/>
                    </a:lnTo>
                    <a:lnTo>
                      <a:pt x="436" y="169"/>
                    </a:lnTo>
                    <a:lnTo>
                      <a:pt x="363" y="230"/>
                    </a:lnTo>
                    <a:lnTo>
                      <a:pt x="291" y="290"/>
                    </a:lnTo>
                    <a:lnTo>
                      <a:pt x="230" y="363"/>
                    </a:lnTo>
                    <a:lnTo>
                      <a:pt x="170" y="435"/>
                    </a:lnTo>
                    <a:lnTo>
                      <a:pt x="121" y="520"/>
                    </a:lnTo>
                    <a:lnTo>
                      <a:pt x="85" y="604"/>
                    </a:lnTo>
                    <a:lnTo>
                      <a:pt x="49" y="689"/>
                    </a:lnTo>
                    <a:lnTo>
                      <a:pt x="25" y="785"/>
                    </a:lnTo>
                    <a:lnTo>
                      <a:pt x="13" y="882"/>
                    </a:lnTo>
                    <a:lnTo>
                      <a:pt x="1" y="979"/>
                    </a:lnTo>
                    <a:lnTo>
                      <a:pt x="13" y="1075"/>
                    </a:lnTo>
                    <a:lnTo>
                      <a:pt x="25" y="1172"/>
                    </a:lnTo>
                    <a:lnTo>
                      <a:pt x="49" y="1269"/>
                    </a:lnTo>
                    <a:lnTo>
                      <a:pt x="85" y="1365"/>
                    </a:lnTo>
                    <a:lnTo>
                      <a:pt x="121" y="1450"/>
                    </a:lnTo>
                    <a:lnTo>
                      <a:pt x="170" y="1522"/>
                    </a:lnTo>
                    <a:lnTo>
                      <a:pt x="230" y="1607"/>
                    </a:lnTo>
                    <a:lnTo>
                      <a:pt x="291" y="1667"/>
                    </a:lnTo>
                    <a:lnTo>
                      <a:pt x="363" y="1740"/>
                    </a:lnTo>
                    <a:lnTo>
                      <a:pt x="436" y="1788"/>
                    </a:lnTo>
                    <a:lnTo>
                      <a:pt x="520" y="1836"/>
                    </a:lnTo>
                    <a:lnTo>
                      <a:pt x="605" y="1885"/>
                    </a:lnTo>
                    <a:lnTo>
                      <a:pt x="689" y="1909"/>
                    </a:lnTo>
                    <a:lnTo>
                      <a:pt x="786" y="1933"/>
                    </a:lnTo>
                    <a:lnTo>
                      <a:pt x="883" y="1957"/>
                    </a:lnTo>
                    <a:lnTo>
                      <a:pt x="1076" y="1957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66" y="1885"/>
                    </a:lnTo>
                    <a:lnTo>
                      <a:pt x="1450" y="1836"/>
                    </a:lnTo>
                    <a:lnTo>
                      <a:pt x="1523" y="1788"/>
                    </a:lnTo>
                    <a:lnTo>
                      <a:pt x="1607" y="1740"/>
                    </a:lnTo>
                    <a:lnTo>
                      <a:pt x="1668" y="1667"/>
                    </a:lnTo>
                    <a:lnTo>
                      <a:pt x="1740" y="1607"/>
                    </a:lnTo>
                    <a:lnTo>
                      <a:pt x="1789" y="1522"/>
                    </a:lnTo>
                    <a:lnTo>
                      <a:pt x="1837" y="1450"/>
                    </a:lnTo>
                    <a:lnTo>
                      <a:pt x="1885" y="1365"/>
                    </a:lnTo>
                    <a:lnTo>
                      <a:pt x="1921" y="1269"/>
                    </a:lnTo>
                    <a:lnTo>
                      <a:pt x="1946" y="1172"/>
                    </a:lnTo>
                    <a:lnTo>
                      <a:pt x="1958" y="1075"/>
                    </a:lnTo>
                    <a:lnTo>
                      <a:pt x="1958" y="979"/>
                    </a:lnTo>
                    <a:lnTo>
                      <a:pt x="1958" y="882"/>
                    </a:lnTo>
                    <a:lnTo>
                      <a:pt x="1946" y="785"/>
                    </a:lnTo>
                    <a:lnTo>
                      <a:pt x="1921" y="689"/>
                    </a:lnTo>
                    <a:lnTo>
                      <a:pt x="1885" y="604"/>
                    </a:lnTo>
                    <a:lnTo>
                      <a:pt x="1837" y="520"/>
                    </a:lnTo>
                    <a:lnTo>
                      <a:pt x="1789" y="435"/>
                    </a:lnTo>
                    <a:lnTo>
                      <a:pt x="1740" y="363"/>
                    </a:lnTo>
                    <a:lnTo>
                      <a:pt x="1668" y="290"/>
                    </a:lnTo>
                    <a:lnTo>
                      <a:pt x="1607" y="230"/>
                    </a:lnTo>
                    <a:lnTo>
                      <a:pt x="1523" y="169"/>
                    </a:lnTo>
                    <a:lnTo>
                      <a:pt x="1450" y="121"/>
                    </a:lnTo>
                    <a:lnTo>
                      <a:pt x="1366" y="85"/>
                    </a:lnTo>
                    <a:lnTo>
                      <a:pt x="1269" y="49"/>
                    </a:lnTo>
                    <a:lnTo>
                      <a:pt x="1172" y="24"/>
                    </a:lnTo>
                    <a:lnTo>
                      <a:pt x="1076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3292417" y="2344630"/>
                <a:ext cx="326129" cy="21102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87" extrusionOk="0">
                    <a:moveTo>
                      <a:pt x="1" y="0"/>
                    </a:moveTo>
                    <a:lnTo>
                      <a:pt x="1" y="387"/>
                    </a:lnTo>
                    <a:lnTo>
                      <a:pt x="5981" y="387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3443946" y="2480946"/>
                <a:ext cx="106765" cy="106111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46" extrusionOk="0">
                    <a:moveTo>
                      <a:pt x="979" y="387"/>
                    </a:moveTo>
                    <a:lnTo>
                      <a:pt x="1100" y="400"/>
                    </a:lnTo>
                    <a:lnTo>
                      <a:pt x="1208" y="436"/>
                    </a:lnTo>
                    <a:lnTo>
                      <a:pt x="1305" y="484"/>
                    </a:lnTo>
                    <a:lnTo>
                      <a:pt x="1402" y="557"/>
                    </a:lnTo>
                    <a:lnTo>
                      <a:pt x="1474" y="641"/>
                    </a:lnTo>
                    <a:lnTo>
                      <a:pt x="1522" y="750"/>
                    </a:lnTo>
                    <a:lnTo>
                      <a:pt x="1559" y="859"/>
                    </a:lnTo>
                    <a:lnTo>
                      <a:pt x="1571" y="979"/>
                    </a:lnTo>
                    <a:lnTo>
                      <a:pt x="1559" y="1088"/>
                    </a:lnTo>
                    <a:lnTo>
                      <a:pt x="1522" y="1197"/>
                    </a:lnTo>
                    <a:lnTo>
                      <a:pt x="1474" y="1306"/>
                    </a:lnTo>
                    <a:lnTo>
                      <a:pt x="1402" y="1390"/>
                    </a:lnTo>
                    <a:lnTo>
                      <a:pt x="1305" y="1463"/>
                    </a:lnTo>
                    <a:lnTo>
                      <a:pt x="1208" y="1511"/>
                    </a:lnTo>
                    <a:lnTo>
                      <a:pt x="1100" y="1547"/>
                    </a:lnTo>
                    <a:lnTo>
                      <a:pt x="979" y="1559"/>
                    </a:lnTo>
                    <a:lnTo>
                      <a:pt x="858" y="1547"/>
                    </a:lnTo>
                    <a:lnTo>
                      <a:pt x="749" y="1511"/>
                    </a:lnTo>
                    <a:lnTo>
                      <a:pt x="653" y="1463"/>
                    </a:lnTo>
                    <a:lnTo>
                      <a:pt x="568" y="1390"/>
                    </a:lnTo>
                    <a:lnTo>
                      <a:pt x="496" y="1306"/>
                    </a:lnTo>
                    <a:lnTo>
                      <a:pt x="435" y="1197"/>
                    </a:lnTo>
                    <a:lnTo>
                      <a:pt x="399" y="1088"/>
                    </a:lnTo>
                    <a:lnTo>
                      <a:pt x="387" y="979"/>
                    </a:lnTo>
                    <a:lnTo>
                      <a:pt x="399" y="859"/>
                    </a:lnTo>
                    <a:lnTo>
                      <a:pt x="435" y="750"/>
                    </a:lnTo>
                    <a:lnTo>
                      <a:pt x="496" y="641"/>
                    </a:lnTo>
                    <a:lnTo>
                      <a:pt x="568" y="557"/>
                    </a:lnTo>
                    <a:lnTo>
                      <a:pt x="653" y="484"/>
                    </a:lnTo>
                    <a:lnTo>
                      <a:pt x="749" y="436"/>
                    </a:lnTo>
                    <a:lnTo>
                      <a:pt x="858" y="400"/>
                    </a:lnTo>
                    <a:lnTo>
                      <a:pt x="979" y="387"/>
                    </a:lnTo>
                    <a:close/>
                    <a:moveTo>
                      <a:pt x="882" y="1"/>
                    </a:moveTo>
                    <a:lnTo>
                      <a:pt x="786" y="13"/>
                    </a:lnTo>
                    <a:lnTo>
                      <a:pt x="689" y="37"/>
                    </a:lnTo>
                    <a:lnTo>
                      <a:pt x="604" y="73"/>
                    </a:lnTo>
                    <a:lnTo>
                      <a:pt x="520" y="110"/>
                    </a:lnTo>
                    <a:lnTo>
                      <a:pt x="435" y="158"/>
                    </a:lnTo>
                    <a:lnTo>
                      <a:pt x="363" y="218"/>
                    </a:lnTo>
                    <a:lnTo>
                      <a:pt x="290" y="279"/>
                    </a:lnTo>
                    <a:lnTo>
                      <a:pt x="230" y="351"/>
                    </a:lnTo>
                    <a:lnTo>
                      <a:pt x="169" y="424"/>
                    </a:lnTo>
                    <a:lnTo>
                      <a:pt x="121" y="508"/>
                    </a:lnTo>
                    <a:lnTo>
                      <a:pt x="73" y="593"/>
                    </a:lnTo>
                    <a:lnTo>
                      <a:pt x="49" y="677"/>
                    </a:lnTo>
                    <a:lnTo>
                      <a:pt x="24" y="774"/>
                    </a:lnTo>
                    <a:lnTo>
                      <a:pt x="12" y="871"/>
                    </a:lnTo>
                    <a:lnTo>
                      <a:pt x="0" y="979"/>
                    </a:lnTo>
                    <a:lnTo>
                      <a:pt x="12" y="1076"/>
                    </a:lnTo>
                    <a:lnTo>
                      <a:pt x="24" y="1173"/>
                    </a:lnTo>
                    <a:lnTo>
                      <a:pt x="49" y="1269"/>
                    </a:lnTo>
                    <a:lnTo>
                      <a:pt x="73" y="1354"/>
                    </a:lnTo>
                    <a:lnTo>
                      <a:pt x="121" y="1438"/>
                    </a:lnTo>
                    <a:lnTo>
                      <a:pt x="169" y="1523"/>
                    </a:lnTo>
                    <a:lnTo>
                      <a:pt x="230" y="1595"/>
                    </a:lnTo>
                    <a:lnTo>
                      <a:pt x="290" y="1668"/>
                    </a:lnTo>
                    <a:lnTo>
                      <a:pt x="363" y="1728"/>
                    </a:lnTo>
                    <a:lnTo>
                      <a:pt x="435" y="1789"/>
                    </a:lnTo>
                    <a:lnTo>
                      <a:pt x="520" y="1837"/>
                    </a:lnTo>
                    <a:lnTo>
                      <a:pt x="604" y="1873"/>
                    </a:lnTo>
                    <a:lnTo>
                      <a:pt x="689" y="1910"/>
                    </a:lnTo>
                    <a:lnTo>
                      <a:pt x="786" y="1934"/>
                    </a:lnTo>
                    <a:lnTo>
                      <a:pt x="882" y="1946"/>
                    </a:lnTo>
                    <a:lnTo>
                      <a:pt x="1075" y="1946"/>
                    </a:lnTo>
                    <a:lnTo>
                      <a:pt x="1172" y="1934"/>
                    </a:lnTo>
                    <a:lnTo>
                      <a:pt x="1269" y="1910"/>
                    </a:lnTo>
                    <a:lnTo>
                      <a:pt x="1365" y="1873"/>
                    </a:lnTo>
                    <a:lnTo>
                      <a:pt x="1450" y="1837"/>
                    </a:lnTo>
                    <a:lnTo>
                      <a:pt x="1522" y="1789"/>
                    </a:lnTo>
                    <a:lnTo>
                      <a:pt x="1607" y="1728"/>
                    </a:lnTo>
                    <a:lnTo>
                      <a:pt x="1667" y="1668"/>
                    </a:lnTo>
                    <a:lnTo>
                      <a:pt x="1740" y="1595"/>
                    </a:lnTo>
                    <a:lnTo>
                      <a:pt x="1788" y="1523"/>
                    </a:lnTo>
                    <a:lnTo>
                      <a:pt x="1836" y="1438"/>
                    </a:lnTo>
                    <a:lnTo>
                      <a:pt x="1885" y="1354"/>
                    </a:lnTo>
                    <a:lnTo>
                      <a:pt x="1909" y="1269"/>
                    </a:lnTo>
                    <a:lnTo>
                      <a:pt x="1933" y="1173"/>
                    </a:lnTo>
                    <a:lnTo>
                      <a:pt x="1957" y="1076"/>
                    </a:lnTo>
                    <a:lnTo>
                      <a:pt x="1957" y="979"/>
                    </a:lnTo>
                    <a:lnTo>
                      <a:pt x="1957" y="871"/>
                    </a:lnTo>
                    <a:lnTo>
                      <a:pt x="1933" y="774"/>
                    </a:lnTo>
                    <a:lnTo>
                      <a:pt x="1909" y="677"/>
                    </a:lnTo>
                    <a:lnTo>
                      <a:pt x="1885" y="593"/>
                    </a:lnTo>
                    <a:lnTo>
                      <a:pt x="1836" y="508"/>
                    </a:lnTo>
                    <a:lnTo>
                      <a:pt x="1788" y="424"/>
                    </a:lnTo>
                    <a:lnTo>
                      <a:pt x="1740" y="351"/>
                    </a:lnTo>
                    <a:lnTo>
                      <a:pt x="1667" y="279"/>
                    </a:lnTo>
                    <a:lnTo>
                      <a:pt x="1607" y="218"/>
                    </a:lnTo>
                    <a:lnTo>
                      <a:pt x="1522" y="158"/>
                    </a:lnTo>
                    <a:lnTo>
                      <a:pt x="1450" y="110"/>
                    </a:lnTo>
                    <a:lnTo>
                      <a:pt x="1365" y="73"/>
                    </a:lnTo>
                    <a:lnTo>
                      <a:pt x="1269" y="37"/>
                    </a:lnTo>
                    <a:lnTo>
                      <a:pt x="1172" y="13"/>
                    </a:lnTo>
                    <a:lnTo>
                      <a:pt x="10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3199558" y="2480946"/>
                <a:ext cx="106765" cy="106111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46" extrusionOk="0">
                    <a:moveTo>
                      <a:pt x="979" y="387"/>
                    </a:moveTo>
                    <a:lnTo>
                      <a:pt x="1100" y="400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402" y="557"/>
                    </a:lnTo>
                    <a:lnTo>
                      <a:pt x="1474" y="641"/>
                    </a:lnTo>
                    <a:lnTo>
                      <a:pt x="1523" y="750"/>
                    </a:lnTo>
                    <a:lnTo>
                      <a:pt x="1559" y="859"/>
                    </a:lnTo>
                    <a:lnTo>
                      <a:pt x="1571" y="979"/>
                    </a:lnTo>
                    <a:lnTo>
                      <a:pt x="1559" y="1088"/>
                    </a:lnTo>
                    <a:lnTo>
                      <a:pt x="1523" y="1197"/>
                    </a:lnTo>
                    <a:lnTo>
                      <a:pt x="1474" y="1306"/>
                    </a:lnTo>
                    <a:lnTo>
                      <a:pt x="1402" y="1390"/>
                    </a:lnTo>
                    <a:lnTo>
                      <a:pt x="1305" y="1463"/>
                    </a:lnTo>
                    <a:lnTo>
                      <a:pt x="1209" y="1511"/>
                    </a:lnTo>
                    <a:lnTo>
                      <a:pt x="1100" y="1547"/>
                    </a:lnTo>
                    <a:lnTo>
                      <a:pt x="979" y="1559"/>
                    </a:lnTo>
                    <a:lnTo>
                      <a:pt x="858" y="1547"/>
                    </a:lnTo>
                    <a:lnTo>
                      <a:pt x="750" y="1511"/>
                    </a:lnTo>
                    <a:lnTo>
                      <a:pt x="653" y="1463"/>
                    </a:lnTo>
                    <a:lnTo>
                      <a:pt x="568" y="1390"/>
                    </a:lnTo>
                    <a:lnTo>
                      <a:pt x="496" y="1306"/>
                    </a:lnTo>
                    <a:lnTo>
                      <a:pt x="436" y="1197"/>
                    </a:lnTo>
                    <a:lnTo>
                      <a:pt x="399" y="1088"/>
                    </a:lnTo>
                    <a:lnTo>
                      <a:pt x="387" y="979"/>
                    </a:lnTo>
                    <a:lnTo>
                      <a:pt x="399" y="859"/>
                    </a:lnTo>
                    <a:lnTo>
                      <a:pt x="436" y="750"/>
                    </a:lnTo>
                    <a:lnTo>
                      <a:pt x="496" y="641"/>
                    </a:lnTo>
                    <a:lnTo>
                      <a:pt x="568" y="557"/>
                    </a:lnTo>
                    <a:lnTo>
                      <a:pt x="653" y="484"/>
                    </a:lnTo>
                    <a:lnTo>
                      <a:pt x="750" y="436"/>
                    </a:lnTo>
                    <a:lnTo>
                      <a:pt x="858" y="400"/>
                    </a:lnTo>
                    <a:lnTo>
                      <a:pt x="979" y="387"/>
                    </a:lnTo>
                    <a:close/>
                    <a:moveTo>
                      <a:pt x="883" y="1"/>
                    </a:moveTo>
                    <a:lnTo>
                      <a:pt x="786" y="13"/>
                    </a:lnTo>
                    <a:lnTo>
                      <a:pt x="689" y="37"/>
                    </a:lnTo>
                    <a:lnTo>
                      <a:pt x="605" y="73"/>
                    </a:lnTo>
                    <a:lnTo>
                      <a:pt x="520" y="110"/>
                    </a:lnTo>
                    <a:lnTo>
                      <a:pt x="436" y="158"/>
                    </a:lnTo>
                    <a:lnTo>
                      <a:pt x="363" y="218"/>
                    </a:lnTo>
                    <a:lnTo>
                      <a:pt x="291" y="279"/>
                    </a:lnTo>
                    <a:lnTo>
                      <a:pt x="230" y="351"/>
                    </a:lnTo>
                    <a:lnTo>
                      <a:pt x="170" y="424"/>
                    </a:lnTo>
                    <a:lnTo>
                      <a:pt x="121" y="508"/>
                    </a:lnTo>
                    <a:lnTo>
                      <a:pt x="85" y="593"/>
                    </a:lnTo>
                    <a:lnTo>
                      <a:pt x="49" y="677"/>
                    </a:lnTo>
                    <a:lnTo>
                      <a:pt x="25" y="774"/>
                    </a:lnTo>
                    <a:lnTo>
                      <a:pt x="13" y="871"/>
                    </a:lnTo>
                    <a:lnTo>
                      <a:pt x="1" y="979"/>
                    </a:lnTo>
                    <a:lnTo>
                      <a:pt x="13" y="1076"/>
                    </a:lnTo>
                    <a:lnTo>
                      <a:pt x="25" y="1173"/>
                    </a:lnTo>
                    <a:lnTo>
                      <a:pt x="49" y="1269"/>
                    </a:lnTo>
                    <a:lnTo>
                      <a:pt x="85" y="1354"/>
                    </a:lnTo>
                    <a:lnTo>
                      <a:pt x="121" y="1438"/>
                    </a:lnTo>
                    <a:lnTo>
                      <a:pt x="170" y="1523"/>
                    </a:lnTo>
                    <a:lnTo>
                      <a:pt x="230" y="1595"/>
                    </a:lnTo>
                    <a:lnTo>
                      <a:pt x="291" y="1668"/>
                    </a:lnTo>
                    <a:lnTo>
                      <a:pt x="363" y="1728"/>
                    </a:lnTo>
                    <a:lnTo>
                      <a:pt x="436" y="1789"/>
                    </a:lnTo>
                    <a:lnTo>
                      <a:pt x="520" y="1837"/>
                    </a:lnTo>
                    <a:lnTo>
                      <a:pt x="605" y="1873"/>
                    </a:lnTo>
                    <a:lnTo>
                      <a:pt x="689" y="1910"/>
                    </a:lnTo>
                    <a:lnTo>
                      <a:pt x="786" y="1934"/>
                    </a:lnTo>
                    <a:lnTo>
                      <a:pt x="883" y="1946"/>
                    </a:lnTo>
                    <a:lnTo>
                      <a:pt x="1076" y="1946"/>
                    </a:lnTo>
                    <a:lnTo>
                      <a:pt x="1172" y="1934"/>
                    </a:lnTo>
                    <a:lnTo>
                      <a:pt x="1269" y="1910"/>
                    </a:lnTo>
                    <a:lnTo>
                      <a:pt x="1366" y="1873"/>
                    </a:lnTo>
                    <a:lnTo>
                      <a:pt x="1450" y="1837"/>
                    </a:lnTo>
                    <a:lnTo>
                      <a:pt x="1523" y="1789"/>
                    </a:lnTo>
                    <a:lnTo>
                      <a:pt x="1607" y="1728"/>
                    </a:lnTo>
                    <a:lnTo>
                      <a:pt x="1668" y="1668"/>
                    </a:lnTo>
                    <a:lnTo>
                      <a:pt x="1740" y="1595"/>
                    </a:lnTo>
                    <a:lnTo>
                      <a:pt x="1789" y="1523"/>
                    </a:lnTo>
                    <a:lnTo>
                      <a:pt x="1837" y="1438"/>
                    </a:lnTo>
                    <a:lnTo>
                      <a:pt x="1885" y="1354"/>
                    </a:lnTo>
                    <a:lnTo>
                      <a:pt x="1921" y="1269"/>
                    </a:lnTo>
                    <a:lnTo>
                      <a:pt x="1946" y="1173"/>
                    </a:lnTo>
                    <a:lnTo>
                      <a:pt x="1958" y="1076"/>
                    </a:lnTo>
                    <a:lnTo>
                      <a:pt x="1958" y="979"/>
                    </a:lnTo>
                    <a:lnTo>
                      <a:pt x="1958" y="871"/>
                    </a:lnTo>
                    <a:lnTo>
                      <a:pt x="1946" y="774"/>
                    </a:lnTo>
                    <a:lnTo>
                      <a:pt x="1921" y="677"/>
                    </a:lnTo>
                    <a:lnTo>
                      <a:pt x="1885" y="593"/>
                    </a:lnTo>
                    <a:lnTo>
                      <a:pt x="1837" y="508"/>
                    </a:lnTo>
                    <a:lnTo>
                      <a:pt x="1789" y="424"/>
                    </a:lnTo>
                    <a:lnTo>
                      <a:pt x="1740" y="351"/>
                    </a:lnTo>
                    <a:lnTo>
                      <a:pt x="1668" y="279"/>
                    </a:lnTo>
                    <a:lnTo>
                      <a:pt x="1607" y="218"/>
                    </a:lnTo>
                    <a:lnTo>
                      <a:pt x="1523" y="158"/>
                    </a:lnTo>
                    <a:lnTo>
                      <a:pt x="1450" y="110"/>
                    </a:lnTo>
                    <a:lnTo>
                      <a:pt x="1366" y="73"/>
                    </a:lnTo>
                    <a:lnTo>
                      <a:pt x="1269" y="37"/>
                    </a:lnTo>
                    <a:lnTo>
                      <a:pt x="1172" y="13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3292417" y="2523150"/>
                <a:ext cx="162110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99" extrusionOk="0">
                    <a:moveTo>
                      <a:pt x="1" y="0"/>
                    </a:moveTo>
                    <a:lnTo>
                      <a:pt x="1" y="399"/>
                    </a:lnTo>
                    <a:lnTo>
                      <a:pt x="2973" y="399"/>
                    </a:lnTo>
                    <a:lnTo>
                      <a:pt x="2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323146" y="3228559"/>
                <a:ext cx="579682" cy="501980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9206" extrusionOk="0">
                    <a:moveTo>
                      <a:pt x="0" y="1"/>
                    </a:moveTo>
                    <a:lnTo>
                      <a:pt x="0" y="9205"/>
                    </a:lnTo>
                    <a:lnTo>
                      <a:pt x="10631" y="9205"/>
                    </a:lnTo>
                    <a:lnTo>
                      <a:pt x="106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421948" y="2916340"/>
                <a:ext cx="382074" cy="754279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13833" extrusionOk="0">
                    <a:moveTo>
                      <a:pt x="3503" y="1172"/>
                    </a:moveTo>
                    <a:lnTo>
                      <a:pt x="3733" y="1185"/>
                    </a:lnTo>
                    <a:lnTo>
                      <a:pt x="3975" y="1209"/>
                    </a:lnTo>
                    <a:lnTo>
                      <a:pt x="4192" y="1269"/>
                    </a:lnTo>
                    <a:lnTo>
                      <a:pt x="4409" y="1354"/>
                    </a:lnTo>
                    <a:lnTo>
                      <a:pt x="4615" y="1450"/>
                    </a:lnTo>
                    <a:lnTo>
                      <a:pt x="4808" y="1571"/>
                    </a:lnTo>
                    <a:lnTo>
                      <a:pt x="4989" y="1704"/>
                    </a:lnTo>
                    <a:lnTo>
                      <a:pt x="5146" y="1849"/>
                    </a:lnTo>
                    <a:lnTo>
                      <a:pt x="5303" y="2018"/>
                    </a:lnTo>
                    <a:lnTo>
                      <a:pt x="5436" y="2199"/>
                    </a:lnTo>
                    <a:lnTo>
                      <a:pt x="5557" y="2393"/>
                    </a:lnTo>
                    <a:lnTo>
                      <a:pt x="5654" y="2598"/>
                    </a:lnTo>
                    <a:lnTo>
                      <a:pt x="5726" y="2803"/>
                    </a:lnTo>
                    <a:lnTo>
                      <a:pt x="5787" y="3033"/>
                    </a:lnTo>
                    <a:lnTo>
                      <a:pt x="5823" y="3262"/>
                    </a:lnTo>
                    <a:lnTo>
                      <a:pt x="5835" y="3504"/>
                    </a:lnTo>
                    <a:lnTo>
                      <a:pt x="5835" y="10329"/>
                    </a:lnTo>
                    <a:lnTo>
                      <a:pt x="5823" y="10571"/>
                    </a:lnTo>
                    <a:lnTo>
                      <a:pt x="5787" y="10800"/>
                    </a:lnTo>
                    <a:lnTo>
                      <a:pt x="5726" y="11018"/>
                    </a:lnTo>
                    <a:lnTo>
                      <a:pt x="5654" y="11235"/>
                    </a:lnTo>
                    <a:lnTo>
                      <a:pt x="5557" y="11440"/>
                    </a:lnTo>
                    <a:lnTo>
                      <a:pt x="5436" y="11634"/>
                    </a:lnTo>
                    <a:lnTo>
                      <a:pt x="5303" y="11815"/>
                    </a:lnTo>
                    <a:lnTo>
                      <a:pt x="5146" y="11972"/>
                    </a:lnTo>
                    <a:lnTo>
                      <a:pt x="4989" y="12129"/>
                    </a:lnTo>
                    <a:lnTo>
                      <a:pt x="4808" y="12262"/>
                    </a:lnTo>
                    <a:lnTo>
                      <a:pt x="4615" y="12383"/>
                    </a:lnTo>
                    <a:lnTo>
                      <a:pt x="4409" y="12479"/>
                    </a:lnTo>
                    <a:lnTo>
                      <a:pt x="4192" y="12552"/>
                    </a:lnTo>
                    <a:lnTo>
                      <a:pt x="3975" y="12612"/>
                    </a:lnTo>
                    <a:lnTo>
                      <a:pt x="3733" y="12648"/>
                    </a:lnTo>
                    <a:lnTo>
                      <a:pt x="3503" y="12660"/>
                    </a:lnTo>
                    <a:lnTo>
                      <a:pt x="3262" y="12648"/>
                    </a:lnTo>
                    <a:lnTo>
                      <a:pt x="3032" y="12612"/>
                    </a:lnTo>
                    <a:lnTo>
                      <a:pt x="2803" y="12552"/>
                    </a:lnTo>
                    <a:lnTo>
                      <a:pt x="2597" y="12479"/>
                    </a:lnTo>
                    <a:lnTo>
                      <a:pt x="2392" y="12383"/>
                    </a:lnTo>
                    <a:lnTo>
                      <a:pt x="2199" y="12262"/>
                    </a:lnTo>
                    <a:lnTo>
                      <a:pt x="2018" y="12129"/>
                    </a:lnTo>
                    <a:lnTo>
                      <a:pt x="1848" y="11972"/>
                    </a:lnTo>
                    <a:lnTo>
                      <a:pt x="1704" y="11815"/>
                    </a:lnTo>
                    <a:lnTo>
                      <a:pt x="1559" y="11634"/>
                    </a:lnTo>
                    <a:lnTo>
                      <a:pt x="1450" y="11440"/>
                    </a:lnTo>
                    <a:lnTo>
                      <a:pt x="1353" y="11235"/>
                    </a:lnTo>
                    <a:lnTo>
                      <a:pt x="1269" y="11018"/>
                    </a:lnTo>
                    <a:lnTo>
                      <a:pt x="1208" y="10800"/>
                    </a:lnTo>
                    <a:lnTo>
                      <a:pt x="1172" y="10571"/>
                    </a:lnTo>
                    <a:lnTo>
                      <a:pt x="1160" y="10329"/>
                    </a:lnTo>
                    <a:lnTo>
                      <a:pt x="1160" y="3504"/>
                    </a:lnTo>
                    <a:lnTo>
                      <a:pt x="1172" y="3262"/>
                    </a:lnTo>
                    <a:lnTo>
                      <a:pt x="1208" y="3033"/>
                    </a:lnTo>
                    <a:lnTo>
                      <a:pt x="1269" y="2803"/>
                    </a:lnTo>
                    <a:lnTo>
                      <a:pt x="1353" y="2598"/>
                    </a:lnTo>
                    <a:lnTo>
                      <a:pt x="1450" y="2393"/>
                    </a:lnTo>
                    <a:lnTo>
                      <a:pt x="1559" y="2199"/>
                    </a:lnTo>
                    <a:lnTo>
                      <a:pt x="1704" y="2018"/>
                    </a:lnTo>
                    <a:lnTo>
                      <a:pt x="1848" y="1849"/>
                    </a:lnTo>
                    <a:lnTo>
                      <a:pt x="2018" y="1704"/>
                    </a:lnTo>
                    <a:lnTo>
                      <a:pt x="2199" y="1571"/>
                    </a:lnTo>
                    <a:lnTo>
                      <a:pt x="2392" y="1450"/>
                    </a:lnTo>
                    <a:lnTo>
                      <a:pt x="2597" y="1354"/>
                    </a:lnTo>
                    <a:lnTo>
                      <a:pt x="2803" y="1269"/>
                    </a:lnTo>
                    <a:lnTo>
                      <a:pt x="3032" y="1209"/>
                    </a:lnTo>
                    <a:lnTo>
                      <a:pt x="3262" y="1185"/>
                    </a:lnTo>
                    <a:lnTo>
                      <a:pt x="3503" y="1172"/>
                    </a:lnTo>
                    <a:close/>
                    <a:moveTo>
                      <a:pt x="3322" y="1"/>
                    </a:moveTo>
                    <a:lnTo>
                      <a:pt x="3141" y="25"/>
                    </a:lnTo>
                    <a:lnTo>
                      <a:pt x="2972" y="37"/>
                    </a:lnTo>
                    <a:lnTo>
                      <a:pt x="2791" y="73"/>
                    </a:lnTo>
                    <a:lnTo>
                      <a:pt x="2622" y="109"/>
                    </a:lnTo>
                    <a:lnTo>
                      <a:pt x="2465" y="158"/>
                    </a:lnTo>
                    <a:lnTo>
                      <a:pt x="2295" y="218"/>
                    </a:lnTo>
                    <a:lnTo>
                      <a:pt x="2138" y="279"/>
                    </a:lnTo>
                    <a:lnTo>
                      <a:pt x="1981" y="351"/>
                    </a:lnTo>
                    <a:lnTo>
                      <a:pt x="1836" y="424"/>
                    </a:lnTo>
                    <a:lnTo>
                      <a:pt x="1691" y="508"/>
                    </a:lnTo>
                    <a:lnTo>
                      <a:pt x="1546" y="605"/>
                    </a:lnTo>
                    <a:lnTo>
                      <a:pt x="1402" y="701"/>
                    </a:lnTo>
                    <a:lnTo>
                      <a:pt x="1269" y="798"/>
                    </a:lnTo>
                    <a:lnTo>
                      <a:pt x="1148" y="907"/>
                    </a:lnTo>
                    <a:lnTo>
                      <a:pt x="1027" y="1028"/>
                    </a:lnTo>
                    <a:lnTo>
                      <a:pt x="906" y="1148"/>
                    </a:lnTo>
                    <a:lnTo>
                      <a:pt x="798" y="1281"/>
                    </a:lnTo>
                    <a:lnTo>
                      <a:pt x="701" y="1414"/>
                    </a:lnTo>
                    <a:lnTo>
                      <a:pt x="592" y="1547"/>
                    </a:lnTo>
                    <a:lnTo>
                      <a:pt x="508" y="1692"/>
                    </a:lnTo>
                    <a:lnTo>
                      <a:pt x="423" y="1837"/>
                    </a:lnTo>
                    <a:lnTo>
                      <a:pt x="351" y="1982"/>
                    </a:lnTo>
                    <a:lnTo>
                      <a:pt x="278" y="2139"/>
                    </a:lnTo>
                    <a:lnTo>
                      <a:pt x="218" y="2296"/>
                    </a:lnTo>
                    <a:lnTo>
                      <a:pt x="157" y="2465"/>
                    </a:lnTo>
                    <a:lnTo>
                      <a:pt x="109" y="2634"/>
                    </a:lnTo>
                    <a:lnTo>
                      <a:pt x="73" y="2803"/>
                    </a:lnTo>
                    <a:lnTo>
                      <a:pt x="37" y="2972"/>
                    </a:lnTo>
                    <a:lnTo>
                      <a:pt x="12" y="3142"/>
                    </a:lnTo>
                    <a:lnTo>
                      <a:pt x="0" y="3323"/>
                    </a:lnTo>
                    <a:lnTo>
                      <a:pt x="0" y="3504"/>
                    </a:lnTo>
                    <a:lnTo>
                      <a:pt x="0" y="10329"/>
                    </a:lnTo>
                    <a:lnTo>
                      <a:pt x="0" y="10510"/>
                    </a:lnTo>
                    <a:lnTo>
                      <a:pt x="12" y="10679"/>
                    </a:lnTo>
                    <a:lnTo>
                      <a:pt x="37" y="10861"/>
                    </a:lnTo>
                    <a:lnTo>
                      <a:pt x="73" y="11030"/>
                    </a:lnTo>
                    <a:lnTo>
                      <a:pt x="109" y="11199"/>
                    </a:lnTo>
                    <a:lnTo>
                      <a:pt x="157" y="11368"/>
                    </a:lnTo>
                    <a:lnTo>
                      <a:pt x="218" y="11525"/>
                    </a:lnTo>
                    <a:lnTo>
                      <a:pt x="278" y="11682"/>
                    </a:lnTo>
                    <a:lnTo>
                      <a:pt x="351" y="11839"/>
                    </a:lnTo>
                    <a:lnTo>
                      <a:pt x="423" y="11996"/>
                    </a:lnTo>
                    <a:lnTo>
                      <a:pt x="508" y="12141"/>
                    </a:lnTo>
                    <a:lnTo>
                      <a:pt x="592" y="12286"/>
                    </a:lnTo>
                    <a:lnTo>
                      <a:pt x="701" y="12419"/>
                    </a:lnTo>
                    <a:lnTo>
                      <a:pt x="798" y="12552"/>
                    </a:lnTo>
                    <a:lnTo>
                      <a:pt x="906" y="12685"/>
                    </a:lnTo>
                    <a:lnTo>
                      <a:pt x="1027" y="12805"/>
                    </a:lnTo>
                    <a:lnTo>
                      <a:pt x="1148" y="12914"/>
                    </a:lnTo>
                    <a:lnTo>
                      <a:pt x="1269" y="13023"/>
                    </a:lnTo>
                    <a:lnTo>
                      <a:pt x="1402" y="13132"/>
                    </a:lnTo>
                    <a:lnTo>
                      <a:pt x="1546" y="13228"/>
                    </a:lnTo>
                    <a:lnTo>
                      <a:pt x="1691" y="13325"/>
                    </a:lnTo>
                    <a:lnTo>
                      <a:pt x="1836" y="13409"/>
                    </a:lnTo>
                    <a:lnTo>
                      <a:pt x="1981" y="13482"/>
                    </a:lnTo>
                    <a:lnTo>
                      <a:pt x="2138" y="13554"/>
                    </a:lnTo>
                    <a:lnTo>
                      <a:pt x="2295" y="13615"/>
                    </a:lnTo>
                    <a:lnTo>
                      <a:pt x="2465" y="13675"/>
                    </a:lnTo>
                    <a:lnTo>
                      <a:pt x="2622" y="13711"/>
                    </a:lnTo>
                    <a:lnTo>
                      <a:pt x="2791" y="13760"/>
                    </a:lnTo>
                    <a:lnTo>
                      <a:pt x="2972" y="13784"/>
                    </a:lnTo>
                    <a:lnTo>
                      <a:pt x="3141" y="13808"/>
                    </a:lnTo>
                    <a:lnTo>
                      <a:pt x="3322" y="13820"/>
                    </a:lnTo>
                    <a:lnTo>
                      <a:pt x="3503" y="13832"/>
                    </a:lnTo>
                    <a:lnTo>
                      <a:pt x="3685" y="13820"/>
                    </a:lnTo>
                    <a:lnTo>
                      <a:pt x="3854" y="13808"/>
                    </a:lnTo>
                    <a:lnTo>
                      <a:pt x="4035" y="13784"/>
                    </a:lnTo>
                    <a:lnTo>
                      <a:pt x="4204" y="13760"/>
                    </a:lnTo>
                    <a:lnTo>
                      <a:pt x="4373" y="13711"/>
                    </a:lnTo>
                    <a:lnTo>
                      <a:pt x="4542" y="13675"/>
                    </a:lnTo>
                    <a:lnTo>
                      <a:pt x="4699" y="13615"/>
                    </a:lnTo>
                    <a:lnTo>
                      <a:pt x="4856" y="13554"/>
                    </a:lnTo>
                    <a:lnTo>
                      <a:pt x="5013" y="13482"/>
                    </a:lnTo>
                    <a:lnTo>
                      <a:pt x="5170" y="13409"/>
                    </a:lnTo>
                    <a:lnTo>
                      <a:pt x="5315" y="13325"/>
                    </a:lnTo>
                    <a:lnTo>
                      <a:pt x="5460" y="13228"/>
                    </a:lnTo>
                    <a:lnTo>
                      <a:pt x="5593" y="13132"/>
                    </a:lnTo>
                    <a:lnTo>
                      <a:pt x="5726" y="13023"/>
                    </a:lnTo>
                    <a:lnTo>
                      <a:pt x="5859" y="12914"/>
                    </a:lnTo>
                    <a:lnTo>
                      <a:pt x="5980" y="12805"/>
                    </a:lnTo>
                    <a:lnTo>
                      <a:pt x="6089" y="12685"/>
                    </a:lnTo>
                    <a:lnTo>
                      <a:pt x="6197" y="12552"/>
                    </a:lnTo>
                    <a:lnTo>
                      <a:pt x="6306" y="12419"/>
                    </a:lnTo>
                    <a:lnTo>
                      <a:pt x="6403" y="12286"/>
                    </a:lnTo>
                    <a:lnTo>
                      <a:pt x="6499" y="12141"/>
                    </a:lnTo>
                    <a:lnTo>
                      <a:pt x="6584" y="11996"/>
                    </a:lnTo>
                    <a:lnTo>
                      <a:pt x="6656" y="11839"/>
                    </a:lnTo>
                    <a:lnTo>
                      <a:pt x="6729" y="11682"/>
                    </a:lnTo>
                    <a:lnTo>
                      <a:pt x="6789" y="11525"/>
                    </a:lnTo>
                    <a:lnTo>
                      <a:pt x="6850" y="11368"/>
                    </a:lnTo>
                    <a:lnTo>
                      <a:pt x="6886" y="11199"/>
                    </a:lnTo>
                    <a:lnTo>
                      <a:pt x="6934" y="11030"/>
                    </a:lnTo>
                    <a:lnTo>
                      <a:pt x="6958" y="10861"/>
                    </a:lnTo>
                    <a:lnTo>
                      <a:pt x="6982" y="10679"/>
                    </a:lnTo>
                    <a:lnTo>
                      <a:pt x="6995" y="10510"/>
                    </a:lnTo>
                    <a:lnTo>
                      <a:pt x="7007" y="10329"/>
                    </a:lnTo>
                    <a:lnTo>
                      <a:pt x="7007" y="3504"/>
                    </a:lnTo>
                    <a:lnTo>
                      <a:pt x="6995" y="3323"/>
                    </a:lnTo>
                    <a:lnTo>
                      <a:pt x="6982" y="3142"/>
                    </a:lnTo>
                    <a:lnTo>
                      <a:pt x="6958" y="2972"/>
                    </a:lnTo>
                    <a:lnTo>
                      <a:pt x="6934" y="2803"/>
                    </a:lnTo>
                    <a:lnTo>
                      <a:pt x="6886" y="2634"/>
                    </a:lnTo>
                    <a:lnTo>
                      <a:pt x="6850" y="2465"/>
                    </a:lnTo>
                    <a:lnTo>
                      <a:pt x="6789" y="2296"/>
                    </a:lnTo>
                    <a:lnTo>
                      <a:pt x="6729" y="2139"/>
                    </a:lnTo>
                    <a:lnTo>
                      <a:pt x="6656" y="1982"/>
                    </a:lnTo>
                    <a:lnTo>
                      <a:pt x="6584" y="1837"/>
                    </a:lnTo>
                    <a:lnTo>
                      <a:pt x="6499" y="1692"/>
                    </a:lnTo>
                    <a:lnTo>
                      <a:pt x="6403" y="1547"/>
                    </a:lnTo>
                    <a:lnTo>
                      <a:pt x="6306" y="1414"/>
                    </a:lnTo>
                    <a:lnTo>
                      <a:pt x="6197" y="1281"/>
                    </a:lnTo>
                    <a:lnTo>
                      <a:pt x="6089" y="1148"/>
                    </a:lnTo>
                    <a:lnTo>
                      <a:pt x="5980" y="1028"/>
                    </a:lnTo>
                    <a:lnTo>
                      <a:pt x="5859" y="907"/>
                    </a:lnTo>
                    <a:lnTo>
                      <a:pt x="5726" y="798"/>
                    </a:lnTo>
                    <a:lnTo>
                      <a:pt x="5593" y="701"/>
                    </a:lnTo>
                    <a:lnTo>
                      <a:pt x="5460" y="605"/>
                    </a:lnTo>
                    <a:lnTo>
                      <a:pt x="5315" y="508"/>
                    </a:lnTo>
                    <a:lnTo>
                      <a:pt x="5170" y="424"/>
                    </a:lnTo>
                    <a:lnTo>
                      <a:pt x="5013" y="351"/>
                    </a:lnTo>
                    <a:lnTo>
                      <a:pt x="4856" y="279"/>
                    </a:lnTo>
                    <a:lnTo>
                      <a:pt x="4699" y="218"/>
                    </a:lnTo>
                    <a:lnTo>
                      <a:pt x="4542" y="158"/>
                    </a:lnTo>
                    <a:lnTo>
                      <a:pt x="4373" y="109"/>
                    </a:lnTo>
                    <a:lnTo>
                      <a:pt x="4204" y="73"/>
                    </a:lnTo>
                    <a:lnTo>
                      <a:pt x="4035" y="37"/>
                    </a:lnTo>
                    <a:lnTo>
                      <a:pt x="3854" y="25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538526" y="3345136"/>
                <a:ext cx="148260" cy="263531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4833" extrusionOk="0">
                    <a:moveTo>
                      <a:pt x="1220" y="1"/>
                    </a:moveTo>
                    <a:lnTo>
                      <a:pt x="1088" y="25"/>
                    </a:lnTo>
                    <a:lnTo>
                      <a:pt x="955" y="61"/>
                    </a:lnTo>
                    <a:lnTo>
                      <a:pt x="834" y="97"/>
                    </a:lnTo>
                    <a:lnTo>
                      <a:pt x="713" y="158"/>
                    </a:lnTo>
                    <a:lnTo>
                      <a:pt x="604" y="230"/>
                    </a:lnTo>
                    <a:lnTo>
                      <a:pt x="496" y="303"/>
                    </a:lnTo>
                    <a:lnTo>
                      <a:pt x="399" y="387"/>
                    </a:lnTo>
                    <a:lnTo>
                      <a:pt x="314" y="484"/>
                    </a:lnTo>
                    <a:lnTo>
                      <a:pt x="242" y="593"/>
                    </a:lnTo>
                    <a:lnTo>
                      <a:pt x="170" y="701"/>
                    </a:lnTo>
                    <a:lnTo>
                      <a:pt x="109" y="822"/>
                    </a:lnTo>
                    <a:lnTo>
                      <a:pt x="61" y="943"/>
                    </a:lnTo>
                    <a:lnTo>
                      <a:pt x="37" y="1076"/>
                    </a:lnTo>
                    <a:lnTo>
                      <a:pt x="12" y="1209"/>
                    </a:lnTo>
                    <a:lnTo>
                      <a:pt x="0" y="1354"/>
                    </a:lnTo>
                    <a:lnTo>
                      <a:pt x="12" y="1462"/>
                    </a:lnTo>
                    <a:lnTo>
                      <a:pt x="25" y="1583"/>
                    </a:lnTo>
                    <a:lnTo>
                      <a:pt x="49" y="1692"/>
                    </a:lnTo>
                    <a:lnTo>
                      <a:pt x="73" y="1789"/>
                    </a:lnTo>
                    <a:lnTo>
                      <a:pt x="121" y="1897"/>
                    </a:lnTo>
                    <a:lnTo>
                      <a:pt x="170" y="1994"/>
                    </a:lnTo>
                    <a:lnTo>
                      <a:pt x="218" y="2079"/>
                    </a:lnTo>
                    <a:lnTo>
                      <a:pt x="278" y="2175"/>
                    </a:lnTo>
                    <a:lnTo>
                      <a:pt x="351" y="2260"/>
                    </a:lnTo>
                    <a:lnTo>
                      <a:pt x="423" y="2332"/>
                    </a:lnTo>
                    <a:lnTo>
                      <a:pt x="508" y="2405"/>
                    </a:lnTo>
                    <a:lnTo>
                      <a:pt x="592" y="2465"/>
                    </a:lnTo>
                    <a:lnTo>
                      <a:pt x="677" y="2525"/>
                    </a:lnTo>
                    <a:lnTo>
                      <a:pt x="774" y="2574"/>
                    </a:lnTo>
                    <a:lnTo>
                      <a:pt x="870" y="2622"/>
                    </a:lnTo>
                    <a:lnTo>
                      <a:pt x="979" y="2658"/>
                    </a:lnTo>
                    <a:lnTo>
                      <a:pt x="979" y="4446"/>
                    </a:lnTo>
                    <a:lnTo>
                      <a:pt x="991" y="4519"/>
                    </a:lnTo>
                    <a:lnTo>
                      <a:pt x="1003" y="4591"/>
                    </a:lnTo>
                    <a:lnTo>
                      <a:pt x="1039" y="4664"/>
                    </a:lnTo>
                    <a:lnTo>
                      <a:pt x="1088" y="4712"/>
                    </a:lnTo>
                    <a:lnTo>
                      <a:pt x="1148" y="4760"/>
                    </a:lnTo>
                    <a:lnTo>
                      <a:pt x="1208" y="4796"/>
                    </a:lnTo>
                    <a:lnTo>
                      <a:pt x="1281" y="4821"/>
                    </a:lnTo>
                    <a:lnTo>
                      <a:pt x="1365" y="4833"/>
                    </a:lnTo>
                    <a:lnTo>
                      <a:pt x="1438" y="4821"/>
                    </a:lnTo>
                    <a:lnTo>
                      <a:pt x="1510" y="4796"/>
                    </a:lnTo>
                    <a:lnTo>
                      <a:pt x="1571" y="4760"/>
                    </a:lnTo>
                    <a:lnTo>
                      <a:pt x="1631" y="4712"/>
                    </a:lnTo>
                    <a:lnTo>
                      <a:pt x="1680" y="4664"/>
                    </a:lnTo>
                    <a:lnTo>
                      <a:pt x="1716" y="4591"/>
                    </a:lnTo>
                    <a:lnTo>
                      <a:pt x="1740" y="4519"/>
                    </a:lnTo>
                    <a:lnTo>
                      <a:pt x="1740" y="4446"/>
                    </a:lnTo>
                    <a:lnTo>
                      <a:pt x="1740" y="2658"/>
                    </a:lnTo>
                    <a:lnTo>
                      <a:pt x="1849" y="2622"/>
                    </a:lnTo>
                    <a:lnTo>
                      <a:pt x="1945" y="2574"/>
                    </a:lnTo>
                    <a:lnTo>
                      <a:pt x="2042" y="2525"/>
                    </a:lnTo>
                    <a:lnTo>
                      <a:pt x="2139" y="2465"/>
                    </a:lnTo>
                    <a:lnTo>
                      <a:pt x="2223" y="2405"/>
                    </a:lnTo>
                    <a:lnTo>
                      <a:pt x="2296" y="2332"/>
                    </a:lnTo>
                    <a:lnTo>
                      <a:pt x="2380" y="2260"/>
                    </a:lnTo>
                    <a:lnTo>
                      <a:pt x="2441" y="2175"/>
                    </a:lnTo>
                    <a:lnTo>
                      <a:pt x="2501" y="2079"/>
                    </a:lnTo>
                    <a:lnTo>
                      <a:pt x="2561" y="1994"/>
                    </a:lnTo>
                    <a:lnTo>
                      <a:pt x="2610" y="1897"/>
                    </a:lnTo>
                    <a:lnTo>
                      <a:pt x="2646" y="1789"/>
                    </a:lnTo>
                    <a:lnTo>
                      <a:pt x="2682" y="1692"/>
                    </a:lnTo>
                    <a:lnTo>
                      <a:pt x="2706" y="1583"/>
                    </a:lnTo>
                    <a:lnTo>
                      <a:pt x="2718" y="1462"/>
                    </a:lnTo>
                    <a:lnTo>
                      <a:pt x="2718" y="1354"/>
                    </a:lnTo>
                    <a:lnTo>
                      <a:pt x="2718" y="1209"/>
                    </a:lnTo>
                    <a:lnTo>
                      <a:pt x="2694" y="1076"/>
                    </a:lnTo>
                    <a:lnTo>
                      <a:pt x="2658" y="943"/>
                    </a:lnTo>
                    <a:lnTo>
                      <a:pt x="2610" y="822"/>
                    </a:lnTo>
                    <a:lnTo>
                      <a:pt x="2561" y="701"/>
                    </a:lnTo>
                    <a:lnTo>
                      <a:pt x="2489" y="593"/>
                    </a:lnTo>
                    <a:lnTo>
                      <a:pt x="2404" y="484"/>
                    </a:lnTo>
                    <a:lnTo>
                      <a:pt x="2320" y="387"/>
                    </a:lnTo>
                    <a:lnTo>
                      <a:pt x="2223" y="303"/>
                    </a:lnTo>
                    <a:lnTo>
                      <a:pt x="2126" y="230"/>
                    </a:lnTo>
                    <a:lnTo>
                      <a:pt x="2006" y="158"/>
                    </a:lnTo>
                    <a:lnTo>
                      <a:pt x="1885" y="97"/>
                    </a:lnTo>
                    <a:lnTo>
                      <a:pt x="1764" y="61"/>
                    </a:lnTo>
                    <a:lnTo>
                      <a:pt x="1631" y="25"/>
                    </a:lnTo>
                    <a:lnTo>
                      <a:pt x="1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5606450" y="2278100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716550" y="2889925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16"/>
            <p:cNvGrpSpPr/>
            <p:nvPr/>
          </p:nvGrpSpPr>
          <p:grpSpPr>
            <a:xfrm>
              <a:off x="5602069" y="2321353"/>
              <a:ext cx="106765" cy="515168"/>
              <a:chOff x="5407444" y="2140428"/>
              <a:chExt cx="106765" cy="515168"/>
            </a:xfrm>
          </p:grpSpPr>
          <p:sp>
            <p:nvSpPr>
              <p:cNvPr id="165" name="Google Shape;165;p16"/>
              <p:cNvSpPr/>
              <p:nvPr/>
            </p:nvSpPr>
            <p:spPr>
              <a:xfrm>
                <a:off x="5407444" y="2140428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390" y="556"/>
                    </a:lnTo>
                    <a:lnTo>
                      <a:pt x="1462" y="653"/>
                    </a:lnTo>
                    <a:lnTo>
                      <a:pt x="1523" y="750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100"/>
                    </a:lnTo>
                    <a:lnTo>
                      <a:pt x="1523" y="1209"/>
                    </a:lnTo>
                    <a:lnTo>
                      <a:pt x="1462" y="1305"/>
                    </a:lnTo>
                    <a:lnTo>
                      <a:pt x="1390" y="1390"/>
                    </a:lnTo>
                    <a:lnTo>
                      <a:pt x="1305" y="1462"/>
                    </a:lnTo>
                    <a:lnTo>
                      <a:pt x="1209" y="1523"/>
                    </a:lnTo>
                    <a:lnTo>
                      <a:pt x="1100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49" y="1523"/>
                    </a:lnTo>
                    <a:lnTo>
                      <a:pt x="641" y="1462"/>
                    </a:lnTo>
                    <a:lnTo>
                      <a:pt x="556" y="1390"/>
                    </a:lnTo>
                    <a:lnTo>
                      <a:pt x="484" y="1305"/>
                    </a:lnTo>
                    <a:lnTo>
                      <a:pt x="435" y="1209"/>
                    </a:lnTo>
                    <a:lnTo>
                      <a:pt x="399" y="1100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5" y="750"/>
                    </a:lnTo>
                    <a:lnTo>
                      <a:pt x="484" y="653"/>
                    </a:lnTo>
                    <a:lnTo>
                      <a:pt x="556" y="556"/>
                    </a:lnTo>
                    <a:lnTo>
                      <a:pt x="641" y="484"/>
                    </a:lnTo>
                    <a:lnTo>
                      <a:pt x="749" y="436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870" y="1"/>
                    </a:moveTo>
                    <a:lnTo>
                      <a:pt x="774" y="25"/>
                    </a:lnTo>
                    <a:lnTo>
                      <a:pt x="689" y="49"/>
                    </a:lnTo>
                    <a:lnTo>
                      <a:pt x="592" y="73"/>
                    </a:lnTo>
                    <a:lnTo>
                      <a:pt x="508" y="121"/>
                    </a:lnTo>
                    <a:lnTo>
                      <a:pt x="435" y="170"/>
                    </a:lnTo>
                    <a:lnTo>
                      <a:pt x="351" y="218"/>
                    </a:lnTo>
                    <a:lnTo>
                      <a:pt x="290" y="291"/>
                    </a:lnTo>
                    <a:lnTo>
                      <a:pt x="218" y="351"/>
                    </a:lnTo>
                    <a:lnTo>
                      <a:pt x="170" y="436"/>
                    </a:lnTo>
                    <a:lnTo>
                      <a:pt x="121" y="508"/>
                    </a:lnTo>
                    <a:lnTo>
                      <a:pt x="73" y="593"/>
                    </a:lnTo>
                    <a:lnTo>
                      <a:pt x="37" y="689"/>
                    </a:lnTo>
                    <a:lnTo>
                      <a:pt x="13" y="786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6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54"/>
                    </a:lnTo>
                    <a:lnTo>
                      <a:pt x="121" y="1438"/>
                    </a:lnTo>
                    <a:lnTo>
                      <a:pt x="170" y="1523"/>
                    </a:lnTo>
                    <a:lnTo>
                      <a:pt x="218" y="1595"/>
                    </a:lnTo>
                    <a:lnTo>
                      <a:pt x="290" y="1668"/>
                    </a:lnTo>
                    <a:lnTo>
                      <a:pt x="351" y="1728"/>
                    </a:lnTo>
                    <a:lnTo>
                      <a:pt x="435" y="1788"/>
                    </a:lnTo>
                    <a:lnTo>
                      <a:pt x="508" y="1837"/>
                    </a:lnTo>
                    <a:lnTo>
                      <a:pt x="592" y="1873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45"/>
                    </a:lnTo>
                    <a:lnTo>
                      <a:pt x="979" y="1958"/>
                    </a:lnTo>
                    <a:lnTo>
                      <a:pt x="1076" y="1945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3" y="1873"/>
                    </a:lnTo>
                    <a:lnTo>
                      <a:pt x="1438" y="1837"/>
                    </a:lnTo>
                    <a:lnTo>
                      <a:pt x="1523" y="1788"/>
                    </a:lnTo>
                    <a:lnTo>
                      <a:pt x="1595" y="1728"/>
                    </a:lnTo>
                    <a:lnTo>
                      <a:pt x="1668" y="1668"/>
                    </a:lnTo>
                    <a:lnTo>
                      <a:pt x="1728" y="1595"/>
                    </a:lnTo>
                    <a:lnTo>
                      <a:pt x="1788" y="1523"/>
                    </a:lnTo>
                    <a:lnTo>
                      <a:pt x="1837" y="1438"/>
                    </a:lnTo>
                    <a:lnTo>
                      <a:pt x="1873" y="1354"/>
                    </a:lnTo>
                    <a:lnTo>
                      <a:pt x="1909" y="1269"/>
                    </a:lnTo>
                    <a:lnTo>
                      <a:pt x="1933" y="1172"/>
                    </a:lnTo>
                    <a:lnTo>
                      <a:pt x="1945" y="1076"/>
                    </a:lnTo>
                    <a:lnTo>
                      <a:pt x="1957" y="979"/>
                    </a:lnTo>
                    <a:lnTo>
                      <a:pt x="1945" y="882"/>
                    </a:lnTo>
                    <a:lnTo>
                      <a:pt x="1933" y="786"/>
                    </a:lnTo>
                    <a:lnTo>
                      <a:pt x="1909" y="689"/>
                    </a:lnTo>
                    <a:lnTo>
                      <a:pt x="1873" y="593"/>
                    </a:lnTo>
                    <a:lnTo>
                      <a:pt x="1837" y="508"/>
                    </a:lnTo>
                    <a:lnTo>
                      <a:pt x="1788" y="436"/>
                    </a:lnTo>
                    <a:lnTo>
                      <a:pt x="1728" y="351"/>
                    </a:lnTo>
                    <a:lnTo>
                      <a:pt x="1668" y="291"/>
                    </a:lnTo>
                    <a:lnTo>
                      <a:pt x="1595" y="218"/>
                    </a:lnTo>
                    <a:lnTo>
                      <a:pt x="1523" y="170"/>
                    </a:lnTo>
                    <a:lnTo>
                      <a:pt x="1438" y="121"/>
                    </a:lnTo>
                    <a:lnTo>
                      <a:pt x="1353" y="73"/>
                    </a:lnTo>
                    <a:lnTo>
                      <a:pt x="1269" y="49"/>
                    </a:lnTo>
                    <a:lnTo>
                      <a:pt x="1172" y="25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407444" y="2548832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5"/>
                    </a:lnTo>
                    <a:lnTo>
                      <a:pt x="1305" y="495"/>
                    </a:lnTo>
                    <a:lnTo>
                      <a:pt x="1390" y="568"/>
                    </a:lnTo>
                    <a:lnTo>
                      <a:pt x="1462" y="652"/>
                    </a:lnTo>
                    <a:lnTo>
                      <a:pt x="1523" y="749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099"/>
                    </a:lnTo>
                    <a:lnTo>
                      <a:pt x="1523" y="1208"/>
                    </a:lnTo>
                    <a:lnTo>
                      <a:pt x="1462" y="1305"/>
                    </a:lnTo>
                    <a:lnTo>
                      <a:pt x="1390" y="1401"/>
                    </a:lnTo>
                    <a:lnTo>
                      <a:pt x="1305" y="1474"/>
                    </a:lnTo>
                    <a:lnTo>
                      <a:pt x="1209" y="1522"/>
                    </a:lnTo>
                    <a:lnTo>
                      <a:pt x="1100" y="1558"/>
                    </a:lnTo>
                    <a:lnTo>
                      <a:pt x="979" y="1571"/>
                    </a:lnTo>
                    <a:lnTo>
                      <a:pt x="858" y="1558"/>
                    </a:lnTo>
                    <a:lnTo>
                      <a:pt x="749" y="1522"/>
                    </a:lnTo>
                    <a:lnTo>
                      <a:pt x="641" y="1474"/>
                    </a:lnTo>
                    <a:lnTo>
                      <a:pt x="556" y="1401"/>
                    </a:lnTo>
                    <a:lnTo>
                      <a:pt x="484" y="1305"/>
                    </a:lnTo>
                    <a:lnTo>
                      <a:pt x="435" y="1208"/>
                    </a:lnTo>
                    <a:lnTo>
                      <a:pt x="399" y="1099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5" y="749"/>
                    </a:lnTo>
                    <a:lnTo>
                      <a:pt x="484" y="652"/>
                    </a:lnTo>
                    <a:lnTo>
                      <a:pt x="556" y="568"/>
                    </a:lnTo>
                    <a:lnTo>
                      <a:pt x="641" y="495"/>
                    </a:lnTo>
                    <a:lnTo>
                      <a:pt x="749" y="435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70" y="12"/>
                    </a:lnTo>
                    <a:lnTo>
                      <a:pt x="774" y="24"/>
                    </a:lnTo>
                    <a:lnTo>
                      <a:pt x="689" y="48"/>
                    </a:lnTo>
                    <a:lnTo>
                      <a:pt x="592" y="73"/>
                    </a:lnTo>
                    <a:lnTo>
                      <a:pt x="508" y="121"/>
                    </a:lnTo>
                    <a:lnTo>
                      <a:pt x="435" y="169"/>
                    </a:lnTo>
                    <a:lnTo>
                      <a:pt x="351" y="230"/>
                    </a:lnTo>
                    <a:lnTo>
                      <a:pt x="290" y="290"/>
                    </a:lnTo>
                    <a:lnTo>
                      <a:pt x="218" y="363"/>
                    </a:lnTo>
                    <a:lnTo>
                      <a:pt x="170" y="435"/>
                    </a:lnTo>
                    <a:lnTo>
                      <a:pt x="121" y="520"/>
                    </a:lnTo>
                    <a:lnTo>
                      <a:pt x="73" y="604"/>
                    </a:lnTo>
                    <a:lnTo>
                      <a:pt x="37" y="689"/>
                    </a:lnTo>
                    <a:lnTo>
                      <a:pt x="13" y="785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5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65"/>
                    </a:lnTo>
                    <a:lnTo>
                      <a:pt x="121" y="1450"/>
                    </a:lnTo>
                    <a:lnTo>
                      <a:pt x="170" y="1522"/>
                    </a:lnTo>
                    <a:lnTo>
                      <a:pt x="218" y="1607"/>
                    </a:lnTo>
                    <a:lnTo>
                      <a:pt x="290" y="1667"/>
                    </a:lnTo>
                    <a:lnTo>
                      <a:pt x="351" y="1740"/>
                    </a:lnTo>
                    <a:lnTo>
                      <a:pt x="435" y="1788"/>
                    </a:lnTo>
                    <a:lnTo>
                      <a:pt x="508" y="1836"/>
                    </a:lnTo>
                    <a:lnTo>
                      <a:pt x="592" y="1885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57"/>
                    </a:lnTo>
                    <a:lnTo>
                      <a:pt x="1076" y="1957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3" y="1885"/>
                    </a:lnTo>
                    <a:lnTo>
                      <a:pt x="1438" y="1836"/>
                    </a:lnTo>
                    <a:lnTo>
                      <a:pt x="1523" y="1788"/>
                    </a:lnTo>
                    <a:lnTo>
                      <a:pt x="1595" y="1740"/>
                    </a:lnTo>
                    <a:lnTo>
                      <a:pt x="1668" y="1667"/>
                    </a:lnTo>
                    <a:lnTo>
                      <a:pt x="1728" y="1607"/>
                    </a:lnTo>
                    <a:lnTo>
                      <a:pt x="1788" y="1522"/>
                    </a:lnTo>
                    <a:lnTo>
                      <a:pt x="1837" y="1450"/>
                    </a:lnTo>
                    <a:lnTo>
                      <a:pt x="1873" y="1365"/>
                    </a:lnTo>
                    <a:lnTo>
                      <a:pt x="1909" y="1269"/>
                    </a:lnTo>
                    <a:lnTo>
                      <a:pt x="1933" y="1172"/>
                    </a:lnTo>
                    <a:lnTo>
                      <a:pt x="1945" y="1075"/>
                    </a:lnTo>
                    <a:lnTo>
                      <a:pt x="1957" y="979"/>
                    </a:lnTo>
                    <a:lnTo>
                      <a:pt x="1945" y="882"/>
                    </a:lnTo>
                    <a:lnTo>
                      <a:pt x="1933" y="785"/>
                    </a:lnTo>
                    <a:lnTo>
                      <a:pt x="1909" y="689"/>
                    </a:lnTo>
                    <a:lnTo>
                      <a:pt x="1873" y="604"/>
                    </a:lnTo>
                    <a:lnTo>
                      <a:pt x="1837" y="520"/>
                    </a:lnTo>
                    <a:lnTo>
                      <a:pt x="1788" y="435"/>
                    </a:lnTo>
                    <a:lnTo>
                      <a:pt x="1728" y="363"/>
                    </a:lnTo>
                    <a:lnTo>
                      <a:pt x="1668" y="290"/>
                    </a:lnTo>
                    <a:lnTo>
                      <a:pt x="1595" y="230"/>
                    </a:lnTo>
                    <a:lnTo>
                      <a:pt x="1523" y="169"/>
                    </a:lnTo>
                    <a:lnTo>
                      <a:pt x="1438" y="121"/>
                    </a:lnTo>
                    <a:lnTo>
                      <a:pt x="1353" y="73"/>
                    </a:lnTo>
                    <a:lnTo>
                      <a:pt x="1269" y="48"/>
                    </a:lnTo>
                    <a:lnTo>
                      <a:pt x="1172" y="24"/>
                    </a:lnTo>
                    <a:lnTo>
                      <a:pt x="1076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450248" y="2236613"/>
                <a:ext cx="21157" cy="326074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980" extrusionOk="0">
                    <a:moveTo>
                      <a:pt x="1" y="0"/>
                    </a:moveTo>
                    <a:lnTo>
                      <a:pt x="1" y="5980"/>
                    </a:lnTo>
                    <a:lnTo>
                      <a:pt x="387" y="598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16"/>
            <p:cNvSpPr/>
            <p:nvPr/>
          </p:nvSpPr>
          <p:spPr>
            <a:xfrm>
              <a:off x="4231038" y="1996400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299125" y="3209625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029150" y="3811775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457325" y="3811775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457200" y="4114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350892" y="1325063"/>
            <a:ext cx="2053908" cy="627300"/>
            <a:chOff x="516492" y="1429713"/>
            <a:chExt cx="2053908" cy="627300"/>
          </a:xfrm>
        </p:grpSpPr>
        <p:sp>
          <p:nvSpPr>
            <p:cNvPr id="174" name="Google Shape;174;p16"/>
            <p:cNvSpPr/>
            <p:nvPr/>
          </p:nvSpPr>
          <p:spPr>
            <a:xfrm>
              <a:off x="1943100" y="1429713"/>
              <a:ext cx="627300" cy="6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516492" y="1559314"/>
              <a:ext cx="1467182" cy="317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Application</a:t>
              </a:r>
              <a:endParaRPr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718114" y="2629519"/>
            <a:ext cx="1686686" cy="627300"/>
            <a:chOff x="883714" y="2596450"/>
            <a:chExt cx="1686686" cy="627300"/>
          </a:xfrm>
        </p:grpSpPr>
        <p:sp>
          <p:nvSpPr>
            <p:cNvPr id="178" name="Google Shape;178;p16"/>
            <p:cNvSpPr/>
            <p:nvPr/>
          </p:nvSpPr>
          <p:spPr>
            <a:xfrm>
              <a:off x="1943100" y="2596450"/>
              <a:ext cx="627300" cy="62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883714" y="2729966"/>
              <a:ext cx="1555056" cy="31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Security </a:t>
              </a:r>
              <a:endParaRPr lang="en-US"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-151107" y="3933975"/>
            <a:ext cx="2555907" cy="627300"/>
            <a:chOff x="14493" y="3654500"/>
            <a:chExt cx="2555907" cy="627300"/>
          </a:xfrm>
        </p:grpSpPr>
        <p:sp>
          <p:nvSpPr>
            <p:cNvPr id="182" name="Google Shape;182;p16"/>
            <p:cNvSpPr/>
            <p:nvPr/>
          </p:nvSpPr>
          <p:spPr>
            <a:xfrm>
              <a:off x="1943100" y="3654500"/>
              <a:ext cx="627300" cy="6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14493" y="3808249"/>
              <a:ext cx="1871565" cy="319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Demo</a:t>
              </a:r>
              <a:endParaRPr lang="en-US"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6408075" y="1325063"/>
            <a:ext cx="2472989" cy="638603"/>
            <a:chOff x="6573675" y="1429713"/>
            <a:chExt cx="2472989" cy="638603"/>
          </a:xfrm>
        </p:grpSpPr>
        <p:sp>
          <p:nvSpPr>
            <p:cNvPr id="186" name="Google Shape;186;p16"/>
            <p:cNvSpPr/>
            <p:nvPr/>
          </p:nvSpPr>
          <p:spPr>
            <a:xfrm>
              <a:off x="6573675" y="1429713"/>
              <a:ext cx="627300" cy="62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7016077" y="1696916"/>
              <a:ext cx="203058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Functionalities</a:t>
              </a:r>
              <a:endParaRPr lang="en-US"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89" name="Google Shape;189;p16"/>
          <p:cNvGrpSpPr/>
          <p:nvPr/>
        </p:nvGrpSpPr>
        <p:grpSpPr>
          <a:xfrm>
            <a:off x="6408075" y="2629519"/>
            <a:ext cx="2525703" cy="627300"/>
            <a:chOff x="6573675" y="2596450"/>
            <a:chExt cx="2525703" cy="627300"/>
          </a:xfrm>
        </p:grpSpPr>
        <p:sp>
          <p:nvSpPr>
            <p:cNvPr id="190" name="Google Shape;190;p16"/>
            <p:cNvSpPr/>
            <p:nvPr/>
          </p:nvSpPr>
          <p:spPr>
            <a:xfrm>
              <a:off x="6573675" y="2596450"/>
              <a:ext cx="627300" cy="62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6963364" y="2666977"/>
              <a:ext cx="2136014" cy="46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Communication</a:t>
              </a:r>
              <a:endParaRPr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197" name="Google Shape;197;p16"/>
          <p:cNvCxnSpPr>
            <a:cxnSpLocks/>
            <a:stCxn id="186" idx="2"/>
            <a:endCxn id="162" idx="0"/>
          </p:cNvCxnSpPr>
          <p:nvPr/>
        </p:nvCxnSpPr>
        <p:spPr>
          <a:xfrm flipH="1">
            <a:off x="5493975" y="1638713"/>
            <a:ext cx="914100" cy="639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8" name="Google Shape;198;p16"/>
          <p:cNvCxnSpPr>
            <a:cxnSpLocks/>
            <a:stCxn id="163" idx="6"/>
            <a:endCxn id="190" idx="2"/>
          </p:cNvCxnSpPr>
          <p:nvPr/>
        </p:nvCxnSpPr>
        <p:spPr>
          <a:xfrm>
            <a:off x="4657450" y="2943175"/>
            <a:ext cx="1750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9" name="Google Shape;199;p16"/>
          <p:cNvCxnSpPr>
            <a:cxnSpLocks/>
            <a:stCxn id="174" idx="6"/>
            <a:endCxn id="168" idx="0"/>
          </p:cNvCxnSpPr>
          <p:nvPr/>
        </p:nvCxnSpPr>
        <p:spPr>
          <a:xfrm>
            <a:off x="2404800" y="1638713"/>
            <a:ext cx="1713900" cy="3576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0" name="Google Shape;200;p16"/>
          <p:cNvCxnSpPr>
            <a:cxnSpLocks/>
            <a:stCxn id="178" idx="6"/>
            <a:endCxn id="169" idx="2"/>
          </p:cNvCxnSpPr>
          <p:nvPr/>
        </p:nvCxnSpPr>
        <p:spPr>
          <a:xfrm>
            <a:off x="2404800" y="2943169"/>
            <a:ext cx="728700" cy="319800"/>
          </a:xfrm>
          <a:prstGeom prst="bentConnector3">
            <a:avLst>
              <a:gd name="adj1" fmla="val 1867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1" name="Google Shape;201;p16"/>
          <p:cNvCxnSpPr>
            <a:cxnSpLocks/>
            <a:stCxn id="182" idx="0"/>
            <a:endCxn id="170" idx="2"/>
          </p:cNvCxnSpPr>
          <p:nvPr/>
        </p:nvCxnSpPr>
        <p:spPr>
          <a:xfrm rot="-5400000">
            <a:off x="2942850" y="3013275"/>
            <a:ext cx="69000" cy="17724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" name="Google Shape;193;p16">
            <a:extLst>
              <a:ext uri="{FF2B5EF4-FFF2-40B4-BE49-F238E27FC236}">
                <a16:creationId xmlns:a16="http://schemas.microsoft.com/office/drawing/2014/main" id="{880AD9D1-2F0A-AC0B-25AF-4CB6D8DBBC9B}"/>
              </a:ext>
            </a:extLst>
          </p:cNvPr>
          <p:cNvGrpSpPr/>
          <p:nvPr/>
        </p:nvGrpSpPr>
        <p:grpSpPr>
          <a:xfrm>
            <a:off x="6408075" y="3933975"/>
            <a:ext cx="2113125" cy="627300"/>
            <a:chOff x="6573675" y="3654500"/>
            <a:chExt cx="2113125" cy="627300"/>
          </a:xfrm>
        </p:grpSpPr>
        <p:sp>
          <p:nvSpPr>
            <p:cNvPr id="6" name="Google Shape;194;p16">
              <a:extLst>
                <a:ext uri="{FF2B5EF4-FFF2-40B4-BE49-F238E27FC236}">
                  <a16:creationId xmlns:a16="http://schemas.microsoft.com/office/drawing/2014/main" id="{BCBF99B5-ECB2-CDAE-4B4C-6C7B852DE3B8}"/>
                </a:ext>
              </a:extLst>
            </p:cNvPr>
            <p:cNvSpPr/>
            <p:nvPr/>
          </p:nvSpPr>
          <p:spPr>
            <a:xfrm>
              <a:off x="6573675" y="3654500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" name="Google Shape;195;p16">
              <a:extLst>
                <a:ext uri="{FF2B5EF4-FFF2-40B4-BE49-F238E27FC236}">
                  <a16:creationId xmlns:a16="http://schemas.microsoft.com/office/drawing/2014/main" id="{7E8DD7D3-4A5C-2E42-AF10-F889DD8AB20E}"/>
                </a:ext>
              </a:extLst>
            </p:cNvPr>
            <p:cNvSpPr txBox="1"/>
            <p:nvPr/>
          </p:nvSpPr>
          <p:spPr>
            <a:xfrm>
              <a:off x="6756475" y="3930557"/>
              <a:ext cx="193032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Future Work</a:t>
              </a:r>
              <a:endParaRPr lang="en-US"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9" name="Google Shape;202;p16">
            <a:extLst>
              <a:ext uri="{FF2B5EF4-FFF2-40B4-BE49-F238E27FC236}">
                <a16:creationId xmlns:a16="http://schemas.microsoft.com/office/drawing/2014/main" id="{F4047E88-DE54-A5B1-3E1B-BBF74071AF5D}"/>
              </a:ext>
            </a:extLst>
          </p:cNvPr>
          <p:cNvCxnSpPr>
            <a:endCxn id="6" idx="0"/>
          </p:cNvCxnSpPr>
          <p:nvPr/>
        </p:nvCxnSpPr>
        <p:spPr>
          <a:xfrm>
            <a:off x="5398225" y="3865025"/>
            <a:ext cx="1323600" cy="690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ChatX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11" name="Google Shape;211;p17"/>
          <p:cNvGrpSpPr/>
          <p:nvPr/>
        </p:nvGrpSpPr>
        <p:grpSpPr>
          <a:xfrm>
            <a:off x="1445950" y="1349952"/>
            <a:ext cx="3596400" cy="1098319"/>
            <a:chOff x="2350675" y="1299552"/>
            <a:chExt cx="3596400" cy="1098319"/>
          </a:xfrm>
        </p:grpSpPr>
        <p:sp>
          <p:nvSpPr>
            <p:cNvPr id="212" name="Google Shape;212;p17"/>
            <p:cNvSpPr txBox="1"/>
            <p:nvPr/>
          </p:nvSpPr>
          <p:spPr>
            <a:xfrm>
              <a:off x="2350675" y="1299552"/>
              <a:ext cx="3596400" cy="269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Desktop </a:t>
              </a:r>
              <a:r>
                <a:rPr lang="pt-BR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Application</a:t>
              </a:r>
              <a:endParaRPr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2729670" y="1887268"/>
              <a:ext cx="2469192" cy="510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Java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1509912" y="2837656"/>
            <a:ext cx="2631033" cy="966338"/>
            <a:chOff x="2414637" y="2922231"/>
            <a:chExt cx="2631033" cy="966338"/>
          </a:xfrm>
        </p:grpSpPr>
        <p:sp>
          <p:nvSpPr>
            <p:cNvPr id="215" name="Google Shape;215;p17"/>
            <p:cNvSpPr txBox="1"/>
            <p:nvPr/>
          </p:nvSpPr>
          <p:spPr>
            <a:xfrm>
              <a:off x="2414637" y="2922231"/>
              <a:ext cx="231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GUI</a:t>
              </a:r>
              <a:endParaRPr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2729670" y="3463169"/>
              <a:ext cx="2316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JavaFx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5002964" y="1123701"/>
            <a:ext cx="3683840" cy="3608364"/>
            <a:chOff x="5002964" y="1123701"/>
            <a:chExt cx="3683840" cy="3608364"/>
          </a:xfrm>
        </p:grpSpPr>
        <p:sp>
          <p:nvSpPr>
            <p:cNvPr id="218" name="Google Shape;218;p17"/>
            <p:cNvSpPr/>
            <p:nvPr/>
          </p:nvSpPr>
          <p:spPr>
            <a:xfrm>
              <a:off x="5002964" y="1123701"/>
              <a:ext cx="3596400" cy="3595800"/>
            </a:xfrm>
            <a:prstGeom prst="ellipse">
              <a:avLst/>
            </a:prstGeom>
            <a:solidFill>
              <a:srgbClr val="0071D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219" name="Google Shape;219;p17"/>
            <p:cNvGrpSpPr/>
            <p:nvPr/>
          </p:nvGrpSpPr>
          <p:grpSpPr>
            <a:xfrm>
              <a:off x="5899603" y="1493971"/>
              <a:ext cx="2787201" cy="3238094"/>
              <a:chOff x="5692488" y="1998579"/>
              <a:chExt cx="2352863" cy="2733492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5851008" y="3578319"/>
                <a:ext cx="430929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2913" extrusionOk="0">
                    <a:moveTo>
                      <a:pt x="266" y="1"/>
                    </a:moveTo>
                    <a:lnTo>
                      <a:pt x="206" y="13"/>
                    </a:lnTo>
                    <a:lnTo>
                      <a:pt x="145" y="25"/>
                    </a:lnTo>
                    <a:lnTo>
                      <a:pt x="97" y="49"/>
                    </a:lnTo>
                    <a:lnTo>
                      <a:pt x="61" y="85"/>
                    </a:lnTo>
                    <a:lnTo>
                      <a:pt x="24" y="134"/>
                    </a:lnTo>
                    <a:lnTo>
                      <a:pt x="12" y="194"/>
                    </a:lnTo>
                    <a:lnTo>
                      <a:pt x="0" y="242"/>
                    </a:lnTo>
                    <a:lnTo>
                      <a:pt x="0" y="315"/>
                    </a:lnTo>
                    <a:lnTo>
                      <a:pt x="12" y="375"/>
                    </a:lnTo>
                    <a:lnTo>
                      <a:pt x="24" y="448"/>
                    </a:lnTo>
                    <a:lnTo>
                      <a:pt x="97" y="617"/>
                    </a:lnTo>
                    <a:lnTo>
                      <a:pt x="194" y="786"/>
                    </a:lnTo>
                    <a:lnTo>
                      <a:pt x="314" y="979"/>
                    </a:lnTo>
                    <a:lnTo>
                      <a:pt x="459" y="1173"/>
                    </a:lnTo>
                    <a:lnTo>
                      <a:pt x="628" y="1366"/>
                    </a:lnTo>
                    <a:lnTo>
                      <a:pt x="810" y="1571"/>
                    </a:lnTo>
                    <a:lnTo>
                      <a:pt x="1015" y="1765"/>
                    </a:lnTo>
                    <a:lnTo>
                      <a:pt x="1220" y="1958"/>
                    </a:lnTo>
                    <a:lnTo>
                      <a:pt x="1450" y="2139"/>
                    </a:lnTo>
                    <a:lnTo>
                      <a:pt x="1667" y="2308"/>
                    </a:lnTo>
                    <a:lnTo>
                      <a:pt x="1897" y="2465"/>
                    </a:lnTo>
                    <a:lnTo>
                      <a:pt x="2126" y="2598"/>
                    </a:lnTo>
                    <a:lnTo>
                      <a:pt x="2344" y="2707"/>
                    </a:lnTo>
                    <a:lnTo>
                      <a:pt x="2465" y="2743"/>
                    </a:lnTo>
                    <a:lnTo>
                      <a:pt x="2585" y="2791"/>
                    </a:lnTo>
                    <a:lnTo>
                      <a:pt x="2718" y="2828"/>
                    </a:lnTo>
                    <a:lnTo>
                      <a:pt x="2863" y="2852"/>
                    </a:lnTo>
                    <a:lnTo>
                      <a:pt x="3177" y="2888"/>
                    </a:lnTo>
                    <a:lnTo>
                      <a:pt x="3503" y="2912"/>
                    </a:lnTo>
                    <a:lnTo>
                      <a:pt x="4216" y="2912"/>
                    </a:lnTo>
                    <a:lnTo>
                      <a:pt x="4579" y="2888"/>
                    </a:lnTo>
                    <a:lnTo>
                      <a:pt x="4929" y="2864"/>
                    </a:lnTo>
                    <a:lnTo>
                      <a:pt x="5581" y="2791"/>
                    </a:lnTo>
                    <a:lnTo>
                      <a:pt x="6125" y="2719"/>
                    </a:lnTo>
                    <a:lnTo>
                      <a:pt x="6632" y="2634"/>
                    </a:lnTo>
                    <a:lnTo>
                      <a:pt x="2404" y="943"/>
                    </a:lnTo>
                    <a:lnTo>
                      <a:pt x="2090" y="750"/>
                    </a:lnTo>
                    <a:lnTo>
                      <a:pt x="1764" y="557"/>
                    </a:lnTo>
                    <a:lnTo>
                      <a:pt x="1377" y="351"/>
                    </a:lnTo>
                    <a:lnTo>
                      <a:pt x="1172" y="255"/>
                    </a:lnTo>
                    <a:lnTo>
                      <a:pt x="967" y="170"/>
                    </a:lnTo>
                    <a:lnTo>
                      <a:pt x="773" y="97"/>
                    </a:lnTo>
                    <a:lnTo>
                      <a:pt x="580" y="3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729324" y="2856340"/>
                <a:ext cx="2316026" cy="1075992"/>
              </a:xfrm>
              <a:custGeom>
                <a:avLst/>
                <a:gdLst/>
                <a:ahLst/>
                <a:cxnLst/>
                <a:rect l="l" t="t" r="r" b="b"/>
                <a:pathLst>
                  <a:path w="35649" h="16562" extrusionOk="0">
                    <a:moveTo>
                      <a:pt x="31904" y="0"/>
                    </a:moveTo>
                    <a:lnTo>
                      <a:pt x="29621" y="13747"/>
                    </a:lnTo>
                    <a:lnTo>
                      <a:pt x="3975" y="13747"/>
                    </a:lnTo>
                    <a:lnTo>
                      <a:pt x="3746" y="13735"/>
                    </a:lnTo>
                    <a:lnTo>
                      <a:pt x="3444" y="13711"/>
                    </a:lnTo>
                    <a:lnTo>
                      <a:pt x="2731" y="13639"/>
                    </a:lnTo>
                    <a:lnTo>
                      <a:pt x="2344" y="13614"/>
                    </a:lnTo>
                    <a:lnTo>
                      <a:pt x="1934" y="13614"/>
                    </a:lnTo>
                    <a:lnTo>
                      <a:pt x="1740" y="13626"/>
                    </a:lnTo>
                    <a:lnTo>
                      <a:pt x="1547" y="13639"/>
                    </a:lnTo>
                    <a:lnTo>
                      <a:pt x="1354" y="13663"/>
                    </a:lnTo>
                    <a:lnTo>
                      <a:pt x="1173" y="13699"/>
                    </a:lnTo>
                    <a:lnTo>
                      <a:pt x="991" y="13747"/>
                    </a:lnTo>
                    <a:lnTo>
                      <a:pt x="822" y="13808"/>
                    </a:lnTo>
                    <a:lnTo>
                      <a:pt x="665" y="13880"/>
                    </a:lnTo>
                    <a:lnTo>
                      <a:pt x="520" y="13965"/>
                    </a:lnTo>
                    <a:lnTo>
                      <a:pt x="387" y="14073"/>
                    </a:lnTo>
                    <a:lnTo>
                      <a:pt x="279" y="14194"/>
                    </a:lnTo>
                    <a:lnTo>
                      <a:pt x="182" y="14327"/>
                    </a:lnTo>
                    <a:lnTo>
                      <a:pt x="98" y="14484"/>
                    </a:lnTo>
                    <a:lnTo>
                      <a:pt x="49" y="14665"/>
                    </a:lnTo>
                    <a:lnTo>
                      <a:pt x="13" y="14859"/>
                    </a:lnTo>
                    <a:lnTo>
                      <a:pt x="1" y="15088"/>
                    </a:lnTo>
                    <a:lnTo>
                      <a:pt x="13" y="15330"/>
                    </a:lnTo>
                    <a:lnTo>
                      <a:pt x="49" y="15595"/>
                    </a:lnTo>
                    <a:lnTo>
                      <a:pt x="122" y="15897"/>
                    </a:lnTo>
                    <a:lnTo>
                      <a:pt x="218" y="16212"/>
                    </a:lnTo>
                    <a:lnTo>
                      <a:pt x="351" y="16562"/>
                    </a:lnTo>
                    <a:lnTo>
                      <a:pt x="33124" y="16562"/>
                    </a:lnTo>
                    <a:lnTo>
                      <a:pt x="35637" y="2235"/>
                    </a:lnTo>
                    <a:lnTo>
                      <a:pt x="35649" y="2078"/>
                    </a:lnTo>
                    <a:lnTo>
                      <a:pt x="35649" y="1933"/>
                    </a:lnTo>
                    <a:lnTo>
                      <a:pt x="35649" y="1788"/>
                    </a:lnTo>
                    <a:lnTo>
                      <a:pt x="35612" y="1643"/>
                    </a:lnTo>
                    <a:lnTo>
                      <a:pt x="35576" y="1498"/>
                    </a:lnTo>
                    <a:lnTo>
                      <a:pt x="35528" y="1365"/>
                    </a:lnTo>
                    <a:lnTo>
                      <a:pt x="35468" y="1232"/>
                    </a:lnTo>
                    <a:lnTo>
                      <a:pt x="35383" y="1112"/>
                    </a:lnTo>
                    <a:lnTo>
                      <a:pt x="35298" y="1003"/>
                    </a:lnTo>
                    <a:lnTo>
                      <a:pt x="35202" y="894"/>
                    </a:lnTo>
                    <a:lnTo>
                      <a:pt x="35093" y="798"/>
                    </a:lnTo>
                    <a:lnTo>
                      <a:pt x="34972" y="713"/>
                    </a:lnTo>
                    <a:lnTo>
                      <a:pt x="34851" y="641"/>
                    </a:lnTo>
                    <a:lnTo>
                      <a:pt x="34719" y="568"/>
                    </a:lnTo>
                    <a:lnTo>
                      <a:pt x="34574" y="520"/>
                    </a:lnTo>
                    <a:lnTo>
                      <a:pt x="34429" y="484"/>
                    </a:lnTo>
                    <a:lnTo>
                      <a:pt x="3190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7629348" y="4425165"/>
                <a:ext cx="284168" cy="30690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4724" extrusionOk="0">
                    <a:moveTo>
                      <a:pt x="2453" y="0"/>
                    </a:moveTo>
                    <a:lnTo>
                      <a:pt x="0" y="169"/>
                    </a:lnTo>
                    <a:lnTo>
                      <a:pt x="3105" y="4723"/>
                    </a:lnTo>
                    <a:lnTo>
                      <a:pt x="4373" y="4723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5692488" y="4425165"/>
                <a:ext cx="284168" cy="30690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4724" extrusionOk="0">
                    <a:moveTo>
                      <a:pt x="1921" y="0"/>
                    </a:moveTo>
                    <a:lnTo>
                      <a:pt x="0" y="4723"/>
                    </a:lnTo>
                    <a:lnTo>
                      <a:pt x="1256" y="4723"/>
                    </a:lnTo>
                    <a:lnTo>
                      <a:pt x="4373" y="169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5752128" y="3932259"/>
                <a:ext cx="2136261" cy="547091"/>
              </a:xfrm>
              <a:custGeom>
                <a:avLst/>
                <a:gdLst/>
                <a:ahLst/>
                <a:cxnLst/>
                <a:rect l="l" t="t" r="r" b="b"/>
                <a:pathLst>
                  <a:path w="32882" h="8421" extrusionOk="0">
                    <a:moveTo>
                      <a:pt x="0" y="1"/>
                    </a:moveTo>
                    <a:lnTo>
                      <a:pt x="0" y="7527"/>
                    </a:lnTo>
                    <a:lnTo>
                      <a:pt x="12" y="7611"/>
                    </a:lnTo>
                    <a:lnTo>
                      <a:pt x="24" y="7708"/>
                    </a:lnTo>
                    <a:lnTo>
                      <a:pt x="49" y="7792"/>
                    </a:lnTo>
                    <a:lnTo>
                      <a:pt x="73" y="7877"/>
                    </a:lnTo>
                    <a:lnTo>
                      <a:pt x="109" y="7949"/>
                    </a:lnTo>
                    <a:lnTo>
                      <a:pt x="157" y="8022"/>
                    </a:lnTo>
                    <a:lnTo>
                      <a:pt x="206" y="8094"/>
                    </a:lnTo>
                    <a:lnTo>
                      <a:pt x="266" y="8155"/>
                    </a:lnTo>
                    <a:lnTo>
                      <a:pt x="326" y="8215"/>
                    </a:lnTo>
                    <a:lnTo>
                      <a:pt x="399" y="8264"/>
                    </a:lnTo>
                    <a:lnTo>
                      <a:pt x="471" y="8312"/>
                    </a:lnTo>
                    <a:lnTo>
                      <a:pt x="556" y="8348"/>
                    </a:lnTo>
                    <a:lnTo>
                      <a:pt x="640" y="8384"/>
                    </a:lnTo>
                    <a:lnTo>
                      <a:pt x="725" y="8408"/>
                    </a:lnTo>
                    <a:lnTo>
                      <a:pt x="810" y="8421"/>
                    </a:lnTo>
                    <a:lnTo>
                      <a:pt x="32072" y="8421"/>
                    </a:lnTo>
                    <a:lnTo>
                      <a:pt x="32169" y="8408"/>
                    </a:lnTo>
                    <a:lnTo>
                      <a:pt x="32254" y="8384"/>
                    </a:lnTo>
                    <a:lnTo>
                      <a:pt x="32338" y="8348"/>
                    </a:lnTo>
                    <a:lnTo>
                      <a:pt x="32423" y="8312"/>
                    </a:lnTo>
                    <a:lnTo>
                      <a:pt x="32495" y="8264"/>
                    </a:lnTo>
                    <a:lnTo>
                      <a:pt x="32556" y="8215"/>
                    </a:lnTo>
                    <a:lnTo>
                      <a:pt x="32628" y="8155"/>
                    </a:lnTo>
                    <a:lnTo>
                      <a:pt x="32688" y="8094"/>
                    </a:lnTo>
                    <a:lnTo>
                      <a:pt x="32737" y="8022"/>
                    </a:lnTo>
                    <a:lnTo>
                      <a:pt x="32785" y="7949"/>
                    </a:lnTo>
                    <a:lnTo>
                      <a:pt x="32821" y="7865"/>
                    </a:lnTo>
                    <a:lnTo>
                      <a:pt x="32846" y="7780"/>
                    </a:lnTo>
                    <a:lnTo>
                      <a:pt x="32870" y="7696"/>
                    </a:lnTo>
                    <a:lnTo>
                      <a:pt x="32882" y="7599"/>
                    </a:lnTo>
                    <a:lnTo>
                      <a:pt x="32882" y="7515"/>
                    </a:lnTo>
                    <a:lnTo>
                      <a:pt x="327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7412748" y="2648380"/>
                <a:ext cx="449770" cy="1101134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16949" extrusionOk="0">
                    <a:moveTo>
                      <a:pt x="6608" y="0"/>
                    </a:moveTo>
                    <a:lnTo>
                      <a:pt x="6463" y="97"/>
                    </a:lnTo>
                    <a:lnTo>
                      <a:pt x="6282" y="218"/>
                    </a:lnTo>
                    <a:lnTo>
                      <a:pt x="6064" y="399"/>
                    </a:lnTo>
                    <a:lnTo>
                      <a:pt x="5787" y="616"/>
                    </a:lnTo>
                    <a:lnTo>
                      <a:pt x="5460" y="894"/>
                    </a:lnTo>
                    <a:lnTo>
                      <a:pt x="5110" y="1232"/>
                    </a:lnTo>
                    <a:lnTo>
                      <a:pt x="4724" y="1607"/>
                    </a:lnTo>
                    <a:lnTo>
                      <a:pt x="4325" y="2042"/>
                    </a:lnTo>
                    <a:lnTo>
                      <a:pt x="3914" y="2537"/>
                    </a:lnTo>
                    <a:lnTo>
                      <a:pt x="3697" y="2803"/>
                    </a:lnTo>
                    <a:lnTo>
                      <a:pt x="3491" y="3081"/>
                    </a:lnTo>
                    <a:lnTo>
                      <a:pt x="3286" y="3370"/>
                    </a:lnTo>
                    <a:lnTo>
                      <a:pt x="3069" y="3672"/>
                    </a:lnTo>
                    <a:lnTo>
                      <a:pt x="2863" y="3999"/>
                    </a:lnTo>
                    <a:lnTo>
                      <a:pt x="2670" y="4325"/>
                    </a:lnTo>
                    <a:lnTo>
                      <a:pt x="2465" y="4675"/>
                    </a:lnTo>
                    <a:lnTo>
                      <a:pt x="2271" y="5037"/>
                    </a:lnTo>
                    <a:lnTo>
                      <a:pt x="2090" y="5412"/>
                    </a:lnTo>
                    <a:lnTo>
                      <a:pt x="1909" y="5799"/>
                    </a:lnTo>
                    <a:lnTo>
                      <a:pt x="1740" y="6209"/>
                    </a:lnTo>
                    <a:lnTo>
                      <a:pt x="1571" y="6620"/>
                    </a:lnTo>
                    <a:lnTo>
                      <a:pt x="1414" y="7055"/>
                    </a:lnTo>
                    <a:lnTo>
                      <a:pt x="1269" y="7490"/>
                    </a:lnTo>
                    <a:lnTo>
                      <a:pt x="1136" y="7925"/>
                    </a:lnTo>
                    <a:lnTo>
                      <a:pt x="1015" y="8372"/>
                    </a:lnTo>
                    <a:lnTo>
                      <a:pt x="906" y="8818"/>
                    </a:lnTo>
                    <a:lnTo>
                      <a:pt x="798" y="9265"/>
                    </a:lnTo>
                    <a:lnTo>
                      <a:pt x="701" y="9700"/>
                    </a:lnTo>
                    <a:lnTo>
                      <a:pt x="604" y="10147"/>
                    </a:lnTo>
                    <a:lnTo>
                      <a:pt x="459" y="11029"/>
                    </a:lnTo>
                    <a:lnTo>
                      <a:pt x="326" y="11887"/>
                    </a:lnTo>
                    <a:lnTo>
                      <a:pt x="230" y="12708"/>
                    </a:lnTo>
                    <a:lnTo>
                      <a:pt x="157" y="13481"/>
                    </a:lnTo>
                    <a:lnTo>
                      <a:pt x="97" y="14218"/>
                    </a:lnTo>
                    <a:lnTo>
                      <a:pt x="49" y="14883"/>
                    </a:lnTo>
                    <a:lnTo>
                      <a:pt x="24" y="15462"/>
                    </a:lnTo>
                    <a:lnTo>
                      <a:pt x="12" y="15970"/>
                    </a:lnTo>
                    <a:lnTo>
                      <a:pt x="0" y="16695"/>
                    </a:lnTo>
                    <a:lnTo>
                      <a:pt x="12" y="16948"/>
                    </a:lnTo>
                    <a:lnTo>
                      <a:pt x="3709" y="16948"/>
                    </a:lnTo>
                    <a:lnTo>
                      <a:pt x="3890" y="16574"/>
                    </a:lnTo>
                    <a:lnTo>
                      <a:pt x="4107" y="16139"/>
                    </a:lnTo>
                    <a:lnTo>
                      <a:pt x="4373" y="15535"/>
                    </a:lnTo>
                    <a:lnTo>
                      <a:pt x="4687" y="14786"/>
                    </a:lnTo>
                    <a:lnTo>
                      <a:pt x="4856" y="14363"/>
                    </a:lnTo>
                    <a:lnTo>
                      <a:pt x="5026" y="13904"/>
                    </a:lnTo>
                    <a:lnTo>
                      <a:pt x="5207" y="13409"/>
                    </a:lnTo>
                    <a:lnTo>
                      <a:pt x="5376" y="12889"/>
                    </a:lnTo>
                    <a:lnTo>
                      <a:pt x="5557" y="12346"/>
                    </a:lnTo>
                    <a:lnTo>
                      <a:pt x="5726" y="11766"/>
                    </a:lnTo>
                    <a:lnTo>
                      <a:pt x="5895" y="11162"/>
                    </a:lnTo>
                    <a:lnTo>
                      <a:pt x="6064" y="10534"/>
                    </a:lnTo>
                    <a:lnTo>
                      <a:pt x="6221" y="9894"/>
                    </a:lnTo>
                    <a:lnTo>
                      <a:pt x="6354" y="9217"/>
                    </a:lnTo>
                    <a:lnTo>
                      <a:pt x="6487" y="8529"/>
                    </a:lnTo>
                    <a:lnTo>
                      <a:pt x="6608" y="7816"/>
                    </a:lnTo>
                    <a:lnTo>
                      <a:pt x="6717" y="7091"/>
                    </a:lnTo>
                    <a:lnTo>
                      <a:pt x="6801" y="6354"/>
                    </a:lnTo>
                    <a:lnTo>
                      <a:pt x="6862" y="5593"/>
                    </a:lnTo>
                    <a:lnTo>
                      <a:pt x="6910" y="4820"/>
                    </a:lnTo>
                    <a:lnTo>
                      <a:pt x="6922" y="4035"/>
                    </a:lnTo>
                    <a:lnTo>
                      <a:pt x="6922" y="3250"/>
                    </a:lnTo>
                    <a:lnTo>
                      <a:pt x="6886" y="2440"/>
                    </a:lnTo>
                    <a:lnTo>
                      <a:pt x="6862" y="2042"/>
                    </a:lnTo>
                    <a:lnTo>
                      <a:pt x="6825" y="1631"/>
                    </a:lnTo>
                    <a:lnTo>
                      <a:pt x="6789" y="1232"/>
                    </a:lnTo>
                    <a:lnTo>
                      <a:pt x="6729" y="822"/>
                    </a:lnTo>
                    <a:lnTo>
                      <a:pt x="6668" y="411"/>
                    </a:lnTo>
                    <a:lnTo>
                      <a:pt x="660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908308" y="3393098"/>
                <a:ext cx="1344437" cy="356412"/>
              </a:xfrm>
              <a:custGeom>
                <a:avLst/>
                <a:gdLst/>
                <a:ahLst/>
                <a:cxnLst/>
                <a:rect l="l" t="t" r="r" b="b"/>
                <a:pathLst>
                  <a:path w="20694" h="5486" extrusionOk="0">
                    <a:moveTo>
                      <a:pt x="6825" y="1"/>
                    </a:moveTo>
                    <a:lnTo>
                      <a:pt x="5424" y="13"/>
                    </a:lnTo>
                    <a:lnTo>
                      <a:pt x="4760" y="25"/>
                    </a:lnTo>
                    <a:lnTo>
                      <a:pt x="4107" y="49"/>
                    </a:lnTo>
                    <a:lnTo>
                      <a:pt x="3491" y="86"/>
                    </a:lnTo>
                    <a:lnTo>
                      <a:pt x="2911" y="122"/>
                    </a:lnTo>
                    <a:lnTo>
                      <a:pt x="2368" y="182"/>
                    </a:lnTo>
                    <a:lnTo>
                      <a:pt x="1873" y="243"/>
                    </a:lnTo>
                    <a:lnTo>
                      <a:pt x="1438" y="315"/>
                    </a:lnTo>
                    <a:lnTo>
                      <a:pt x="1051" y="400"/>
                    </a:lnTo>
                    <a:lnTo>
                      <a:pt x="870" y="448"/>
                    </a:lnTo>
                    <a:lnTo>
                      <a:pt x="725" y="508"/>
                    </a:lnTo>
                    <a:lnTo>
                      <a:pt x="580" y="557"/>
                    </a:lnTo>
                    <a:lnTo>
                      <a:pt x="459" y="617"/>
                    </a:lnTo>
                    <a:lnTo>
                      <a:pt x="363" y="677"/>
                    </a:lnTo>
                    <a:lnTo>
                      <a:pt x="278" y="750"/>
                    </a:lnTo>
                    <a:lnTo>
                      <a:pt x="218" y="810"/>
                    </a:lnTo>
                    <a:lnTo>
                      <a:pt x="169" y="883"/>
                    </a:lnTo>
                    <a:lnTo>
                      <a:pt x="109" y="1040"/>
                    </a:lnTo>
                    <a:lnTo>
                      <a:pt x="61" y="1209"/>
                    </a:lnTo>
                    <a:lnTo>
                      <a:pt x="24" y="1366"/>
                    </a:lnTo>
                    <a:lnTo>
                      <a:pt x="12" y="1547"/>
                    </a:lnTo>
                    <a:lnTo>
                      <a:pt x="0" y="1728"/>
                    </a:lnTo>
                    <a:lnTo>
                      <a:pt x="12" y="1910"/>
                    </a:lnTo>
                    <a:lnTo>
                      <a:pt x="36" y="2091"/>
                    </a:lnTo>
                    <a:lnTo>
                      <a:pt x="73" y="2284"/>
                    </a:lnTo>
                    <a:lnTo>
                      <a:pt x="121" y="2477"/>
                    </a:lnTo>
                    <a:lnTo>
                      <a:pt x="181" y="2659"/>
                    </a:lnTo>
                    <a:lnTo>
                      <a:pt x="266" y="2852"/>
                    </a:lnTo>
                    <a:lnTo>
                      <a:pt x="363" y="3045"/>
                    </a:lnTo>
                    <a:lnTo>
                      <a:pt x="471" y="3238"/>
                    </a:lnTo>
                    <a:lnTo>
                      <a:pt x="592" y="3420"/>
                    </a:lnTo>
                    <a:lnTo>
                      <a:pt x="737" y="3601"/>
                    </a:lnTo>
                    <a:lnTo>
                      <a:pt x="894" y="3782"/>
                    </a:lnTo>
                    <a:lnTo>
                      <a:pt x="1075" y="3963"/>
                    </a:lnTo>
                    <a:lnTo>
                      <a:pt x="1256" y="4132"/>
                    </a:lnTo>
                    <a:lnTo>
                      <a:pt x="1474" y="4301"/>
                    </a:lnTo>
                    <a:lnTo>
                      <a:pt x="1691" y="4446"/>
                    </a:lnTo>
                    <a:lnTo>
                      <a:pt x="1933" y="4603"/>
                    </a:lnTo>
                    <a:lnTo>
                      <a:pt x="2187" y="4736"/>
                    </a:lnTo>
                    <a:lnTo>
                      <a:pt x="2464" y="4869"/>
                    </a:lnTo>
                    <a:lnTo>
                      <a:pt x="2754" y="4990"/>
                    </a:lnTo>
                    <a:lnTo>
                      <a:pt x="3068" y="5099"/>
                    </a:lnTo>
                    <a:lnTo>
                      <a:pt x="3395" y="5195"/>
                    </a:lnTo>
                    <a:lnTo>
                      <a:pt x="3745" y="5280"/>
                    </a:lnTo>
                    <a:lnTo>
                      <a:pt x="4107" y="5352"/>
                    </a:lnTo>
                    <a:lnTo>
                      <a:pt x="4494" y="5413"/>
                    </a:lnTo>
                    <a:lnTo>
                      <a:pt x="4893" y="5449"/>
                    </a:lnTo>
                    <a:lnTo>
                      <a:pt x="5315" y="5473"/>
                    </a:lnTo>
                    <a:lnTo>
                      <a:pt x="5750" y="5485"/>
                    </a:lnTo>
                    <a:lnTo>
                      <a:pt x="20693" y="5485"/>
                    </a:lnTo>
                    <a:lnTo>
                      <a:pt x="15813" y="339"/>
                    </a:lnTo>
                    <a:lnTo>
                      <a:pt x="15160" y="303"/>
                    </a:lnTo>
                    <a:lnTo>
                      <a:pt x="13469" y="206"/>
                    </a:lnTo>
                    <a:lnTo>
                      <a:pt x="12322" y="146"/>
                    </a:lnTo>
                    <a:lnTo>
                      <a:pt x="11053" y="98"/>
                    </a:lnTo>
                    <a:lnTo>
                      <a:pt x="9676" y="49"/>
                    </a:lnTo>
                    <a:lnTo>
                      <a:pt x="8251" y="13"/>
                    </a:lnTo>
                    <a:lnTo>
                      <a:pt x="68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7105909" y="2129618"/>
                <a:ext cx="408905" cy="564308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8686" extrusionOk="0">
                    <a:moveTo>
                      <a:pt x="1788" y="0"/>
                    </a:moveTo>
                    <a:lnTo>
                      <a:pt x="1389" y="12"/>
                    </a:lnTo>
                    <a:lnTo>
                      <a:pt x="1208" y="25"/>
                    </a:lnTo>
                    <a:lnTo>
                      <a:pt x="1027" y="49"/>
                    </a:lnTo>
                    <a:lnTo>
                      <a:pt x="858" y="73"/>
                    </a:lnTo>
                    <a:lnTo>
                      <a:pt x="701" y="121"/>
                    </a:lnTo>
                    <a:lnTo>
                      <a:pt x="544" y="169"/>
                    </a:lnTo>
                    <a:lnTo>
                      <a:pt x="411" y="230"/>
                    </a:lnTo>
                    <a:lnTo>
                      <a:pt x="302" y="302"/>
                    </a:lnTo>
                    <a:lnTo>
                      <a:pt x="193" y="387"/>
                    </a:lnTo>
                    <a:lnTo>
                      <a:pt x="109" y="484"/>
                    </a:lnTo>
                    <a:lnTo>
                      <a:pt x="48" y="604"/>
                    </a:lnTo>
                    <a:lnTo>
                      <a:pt x="12" y="725"/>
                    </a:lnTo>
                    <a:lnTo>
                      <a:pt x="0" y="870"/>
                    </a:lnTo>
                    <a:lnTo>
                      <a:pt x="0" y="1027"/>
                    </a:lnTo>
                    <a:lnTo>
                      <a:pt x="0" y="1184"/>
                    </a:lnTo>
                    <a:lnTo>
                      <a:pt x="36" y="1547"/>
                    </a:lnTo>
                    <a:lnTo>
                      <a:pt x="97" y="1945"/>
                    </a:lnTo>
                    <a:lnTo>
                      <a:pt x="181" y="2356"/>
                    </a:lnTo>
                    <a:lnTo>
                      <a:pt x="278" y="2779"/>
                    </a:lnTo>
                    <a:lnTo>
                      <a:pt x="399" y="3214"/>
                    </a:lnTo>
                    <a:lnTo>
                      <a:pt x="520" y="3648"/>
                    </a:lnTo>
                    <a:lnTo>
                      <a:pt x="664" y="4083"/>
                    </a:lnTo>
                    <a:lnTo>
                      <a:pt x="809" y="4494"/>
                    </a:lnTo>
                    <a:lnTo>
                      <a:pt x="954" y="4881"/>
                    </a:lnTo>
                    <a:lnTo>
                      <a:pt x="1099" y="5243"/>
                    </a:lnTo>
                    <a:lnTo>
                      <a:pt x="1244" y="5569"/>
                    </a:lnTo>
                    <a:lnTo>
                      <a:pt x="1377" y="5859"/>
                    </a:lnTo>
                    <a:lnTo>
                      <a:pt x="1498" y="6089"/>
                    </a:lnTo>
                    <a:lnTo>
                      <a:pt x="1619" y="6258"/>
                    </a:lnTo>
                    <a:lnTo>
                      <a:pt x="1667" y="6330"/>
                    </a:lnTo>
                    <a:lnTo>
                      <a:pt x="1715" y="6366"/>
                    </a:lnTo>
                    <a:lnTo>
                      <a:pt x="1812" y="6439"/>
                    </a:lnTo>
                    <a:lnTo>
                      <a:pt x="1921" y="6475"/>
                    </a:lnTo>
                    <a:lnTo>
                      <a:pt x="2030" y="6487"/>
                    </a:lnTo>
                    <a:lnTo>
                      <a:pt x="2162" y="6499"/>
                    </a:lnTo>
                    <a:lnTo>
                      <a:pt x="2283" y="6475"/>
                    </a:lnTo>
                    <a:lnTo>
                      <a:pt x="2416" y="6451"/>
                    </a:lnTo>
                    <a:lnTo>
                      <a:pt x="2549" y="6415"/>
                    </a:lnTo>
                    <a:lnTo>
                      <a:pt x="2682" y="6379"/>
                    </a:lnTo>
                    <a:lnTo>
                      <a:pt x="2911" y="6270"/>
                    </a:lnTo>
                    <a:lnTo>
                      <a:pt x="3105" y="6173"/>
                    </a:lnTo>
                    <a:lnTo>
                      <a:pt x="3286" y="6077"/>
                    </a:lnTo>
                    <a:lnTo>
                      <a:pt x="4083" y="8686"/>
                    </a:lnTo>
                    <a:lnTo>
                      <a:pt x="6294" y="7647"/>
                    </a:lnTo>
                    <a:lnTo>
                      <a:pt x="4337" y="351"/>
                    </a:lnTo>
                    <a:lnTo>
                      <a:pt x="4156" y="302"/>
                    </a:lnTo>
                    <a:lnTo>
                      <a:pt x="3672" y="206"/>
                    </a:lnTo>
                    <a:lnTo>
                      <a:pt x="3346" y="145"/>
                    </a:lnTo>
                    <a:lnTo>
                      <a:pt x="2984" y="97"/>
                    </a:lnTo>
                    <a:lnTo>
                      <a:pt x="2585" y="49"/>
                    </a:lnTo>
                    <a:lnTo>
                      <a:pt x="2187" y="12"/>
                    </a:lnTo>
                    <a:lnTo>
                      <a:pt x="1788" y="0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935566" y="2515717"/>
                <a:ext cx="671894" cy="12337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991" extrusionOk="0">
                    <a:moveTo>
                      <a:pt x="8275" y="1"/>
                    </a:moveTo>
                    <a:lnTo>
                      <a:pt x="8070" y="25"/>
                    </a:lnTo>
                    <a:lnTo>
                      <a:pt x="7853" y="61"/>
                    </a:lnTo>
                    <a:lnTo>
                      <a:pt x="7623" y="134"/>
                    </a:lnTo>
                    <a:lnTo>
                      <a:pt x="7394" y="206"/>
                    </a:lnTo>
                    <a:lnTo>
                      <a:pt x="7176" y="291"/>
                    </a:lnTo>
                    <a:lnTo>
                      <a:pt x="6959" y="387"/>
                    </a:lnTo>
                    <a:lnTo>
                      <a:pt x="6741" y="484"/>
                    </a:lnTo>
                    <a:lnTo>
                      <a:pt x="6536" y="605"/>
                    </a:lnTo>
                    <a:lnTo>
                      <a:pt x="6331" y="725"/>
                    </a:lnTo>
                    <a:lnTo>
                      <a:pt x="6137" y="846"/>
                    </a:lnTo>
                    <a:lnTo>
                      <a:pt x="5932" y="979"/>
                    </a:lnTo>
                    <a:lnTo>
                      <a:pt x="5739" y="1136"/>
                    </a:lnTo>
                    <a:lnTo>
                      <a:pt x="5557" y="1281"/>
                    </a:lnTo>
                    <a:lnTo>
                      <a:pt x="5376" y="1450"/>
                    </a:lnTo>
                    <a:lnTo>
                      <a:pt x="5195" y="1619"/>
                    </a:lnTo>
                    <a:lnTo>
                      <a:pt x="5014" y="1801"/>
                    </a:lnTo>
                    <a:lnTo>
                      <a:pt x="4845" y="1994"/>
                    </a:lnTo>
                    <a:lnTo>
                      <a:pt x="4676" y="2187"/>
                    </a:lnTo>
                    <a:lnTo>
                      <a:pt x="4507" y="2405"/>
                    </a:lnTo>
                    <a:lnTo>
                      <a:pt x="4337" y="2622"/>
                    </a:lnTo>
                    <a:lnTo>
                      <a:pt x="4180" y="2839"/>
                    </a:lnTo>
                    <a:lnTo>
                      <a:pt x="4023" y="3081"/>
                    </a:lnTo>
                    <a:lnTo>
                      <a:pt x="3721" y="3576"/>
                    </a:lnTo>
                    <a:lnTo>
                      <a:pt x="3419" y="4120"/>
                    </a:lnTo>
                    <a:lnTo>
                      <a:pt x="3129" y="4688"/>
                    </a:lnTo>
                    <a:lnTo>
                      <a:pt x="2852" y="5304"/>
                    </a:lnTo>
                    <a:lnTo>
                      <a:pt x="2586" y="5956"/>
                    </a:lnTo>
                    <a:lnTo>
                      <a:pt x="2320" y="6657"/>
                    </a:lnTo>
                    <a:lnTo>
                      <a:pt x="1825" y="8058"/>
                    </a:lnTo>
                    <a:lnTo>
                      <a:pt x="1366" y="9375"/>
                    </a:lnTo>
                    <a:lnTo>
                      <a:pt x="967" y="10595"/>
                    </a:lnTo>
                    <a:lnTo>
                      <a:pt x="641" y="11670"/>
                    </a:lnTo>
                    <a:lnTo>
                      <a:pt x="363" y="12576"/>
                    </a:lnTo>
                    <a:lnTo>
                      <a:pt x="170" y="13252"/>
                    </a:lnTo>
                    <a:lnTo>
                      <a:pt x="1" y="13844"/>
                    </a:lnTo>
                    <a:lnTo>
                      <a:pt x="85" y="14013"/>
                    </a:lnTo>
                    <a:lnTo>
                      <a:pt x="351" y="14460"/>
                    </a:lnTo>
                    <a:lnTo>
                      <a:pt x="544" y="14774"/>
                    </a:lnTo>
                    <a:lnTo>
                      <a:pt x="774" y="15125"/>
                    </a:lnTo>
                    <a:lnTo>
                      <a:pt x="1040" y="15511"/>
                    </a:lnTo>
                    <a:lnTo>
                      <a:pt x="1342" y="15922"/>
                    </a:lnTo>
                    <a:lnTo>
                      <a:pt x="1680" y="16345"/>
                    </a:lnTo>
                    <a:lnTo>
                      <a:pt x="2054" y="16780"/>
                    </a:lnTo>
                    <a:lnTo>
                      <a:pt x="2453" y="17202"/>
                    </a:lnTo>
                    <a:lnTo>
                      <a:pt x="2670" y="17420"/>
                    </a:lnTo>
                    <a:lnTo>
                      <a:pt x="2888" y="17625"/>
                    </a:lnTo>
                    <a:lnTo>
                      <a:pt x="3117" y="17819"/>
                    </a:lnTo>
                    <a:lnTo>
                      <a:pt x="3347" y="18024"/>
                    </a:lnTo>
                    <a:lnTo>
                      <a:pt x="3588" y="18205"/>
                    </a:lnTo>
                    <a:lnTo>
                      <a:pt x="3830" y="18386"/>
                    </a:lnTo>
                    <a:lnTo>
                      <a:pt x="4084" y="18555"/>
                    </a:lnTo>
                    <a:lnTo>
                      <a:pt x="4350" y="18712"/>
                    </a:lnTo>
                    <a:lnTo>
                      <a:pt x="4615" y="18857"/>
                    </a:lnTo>
                    <a:lnTo>
                      <a:pt x="4881" y="18990"/>
                    </a:lnTo>
                    <a:lnTo>
                      <a:pt x="5026" y="18797"/>
                    </a:lnTo>
                    <a:lnTo>
                      <a:pt x="5437" y="18265"/>
                    </a:lnTo>
                    <a:lnTo>
                      <a:pt x="5702" y="17867"/>
                    </a:lnTo>
                    <a:lnTo>
                      <a:pt x="6029" y="17408"/>
                    </a:lnTo>
                    <a:lnTo>
                      <a:pt x="6367" y="16864"/>
                    </a:lnTo>
                    <a:lnTo>
                      <a:pt x="6741" y="16260"/>
                    </a:lnTo>
                    <a:lnTo>
                      <a:pt x="7140" y="15584"/>
                    </a:lnTo>
                    <a:lnTo>
                      <a:pt x="7539" y="14847"/>
                    </a:lnTo>
                    <a:lnTo>
                      <a:pt x="7937" y="14062"/>
                    </a:lnTo>
                    <a:lnTo>
                      <a:pt x="8131" y="13651"/>
                    </a:lnTo>
                    <a:lnTo>
                      <a:pt x="8324" y="13216"/>
                    </a:lnTo>
                    <a:lnTo>
                      <a:pt x="8517" y="12781"/>
                    </a:lnTo>
                    <a:lnTo>
                      <a:pt x="8710" y="12334"/>
                    </a:lnTo>
                    <a:lnTo>
                      <a:pt x="8892" y="11863"/>
                    </a:lnTo>
                    <a:lnTo>
                      <a:pt x="9061" y="11392"/>
                    </a:lnTo>
                    <a:lnTo>
                      <a:pt x="9230" y="10909"/>
                    </a:lnTo>
                    <a:lnTo>
                      <a:pt x="9387" y="10414"/>
                    </a:lnTo>
                    <a:lnTo>
                      <a:pt x="9532" y="9918"/>
                    </a:lnTo>
                    <a:lnTo>
                      <a:pt x="9677" y="9411"/>
                    </a:lnTo>
                    <a:lnTo>
                      <a:pt x="9798" y="8891"/>
                    </a:lnTo>
                    <a:lnTo>
                      <a:pt x="9918" y="8396"/>
                    </a:lnTo>
                    <a:lnTo>
                      <a:pt x="10015" y="7889"/>
                    </a:lnTo>
                    <a:lnTo>
                      <a:pt x="10100" y="7406"/>
                    </a:lnTo>
                    <a:lnTo>
                      <a:pt x="10172" y="6922"/>
                    </a:lnTo>
                    <a:lnTo>
                      <a:pt x="10232" y="6451"/>
                    </a:lnTo>
                    <a:lnTo>
                      <a:pt x="10281" y="5992"/>
                    </a:lnTo>
                    <a:lnTo>
                      <a:pt x="10317" y="5545"/>
                    </a:lnTo>
                    <a:lnTo>
                      <a:pt x="10329" y="5110"/>
                    </a:lnTo>
                    <a:lnTo>
                      <a:pt x="10341" y="4676"/>
                    </a:lnTo>
                    <a:lnTo>
                      <a:pt x="10341" y="4265"/>
                    </a:lnTo>
                    <a:lnTo>
                      <a:pt x="10329" y="3878"/>
                    </a:lnTo>
                    <a:lnTo>
                      <a:pt x="10305" y="3492"/>
                    </a:lnTo>
                    <a:lnTo>
                      <a:pt x="10269" y="3129"/>
                    </a:lnTo>
                    <a:lnTo>
                      <a:pt x="10220" y="2779"/>
                    </a:lnTo>
                    <a:lnTo>
                      <a:pt x="10160" y="2441"/>
                    </a:lnTo>
                    <a:lnTo>
                      <a:pt x="10087" y="2127"/>
                    </a:lnTo>
                    <a:lnTo>
                      <a:pt x="10003" y="1825"/>
                    </a:lnTo>
                    <a:lnTo>
                      <a:pt x="9918" y="1559"/>
                    </a:lnTo>
                    <a:lnTo>
                      <a:pt x="9810" y="1293"/>
                    </a:lnTo>
                    <a:lnTo>
                      <a:pt x="9701" y="1064"/>
                    </a:lnTo>
                    <a:lnTo>
                      <a:pt x="9580" y="846"/>
                    </a:lnTo>
                    <a:lnTo>
                      <a:pt x="9447" y="653"/>
                    </a:lnTo>
                    <a:lnTo>
                      <a:pt x="9302" y="484"/>
                    </a:lnTo>
                    <a:lnTo>
                      <a:pt x="9157" y="339"/>
                    </a:lnTo>
                    <a:lnTo>
                      <a:pt x="9000" y="218"/>
                    </a:lnTo>
                    <a:lnTo>
                      <a:pt x="8831" y="134"/>
                    </a:lnTo>
                    <a:lnTo>
                      <a:pt x="8650" y="61"/>
                    </a:lnTo>
                    <a:lnTo>
                      <a:pt x="8469" y="13"/>
                    </a:lnTo>
                    <a:lnTo>
                      <a:pt x="82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970287" y="2828859"/>
                <a:ext cx="832753" cy="578471"/>
              </a:xfrm>
              <a:custGeom>
                <a:avLst/>
                <a:gdLst/>
                <a:ahLst/>
                <a:cxnLst/>
                <a:rect l="l" t="t" r="r" b="b"/>
                <a:pathLst>
                  <a:path w="12818" h="8904" extrusionOk="0">
                    <a:moveTo>
                      <a:pt x="568" y="1"/>
                    </a:moveTo>
                    <a:lnTo>
                      <a:pt x="0" y="85"/>
                    </a:lnTo>
                    <a:lnTo>
                      <a:pt x="4083" y="8710"/>
                    </a:lnTo>
                    <a:lnTo>
                      <a:pt x="12817" y="8903"/>
                    </a:lnTo>
                    <a:lnTo>
                      <a:pt x="12817" y="8903"/>
                    </a:lnTo>
                    <a:lnTo>
                      <a:pt x="12527" y="8299"/>
                    </a:lnTo>
                    <a:lnTo>
                      <a:pt x="4494" y="8094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748786" y="2573018"/>
                <a:ext cx="794293" cy="860235"/>
              </a:xfrm>
              <a:custGeom>
                <a:avLst/>
                <a:gdLst/>
                <a:ahLst/>
                <a:cxnLst/>
                <a:rect l="l" t="t" r="r" b="b"/>
                <a:pathLst>
                  <a:path w="12226" h="13241" extrusionOk="0">
                    <a:moveTo>
                      <a:pt x="10414" y="1"/>
                    </a:moveTo>
                    <a:lnTo>
                      <a:pt x="10257" y="13"/>
                    </a:lnTo>
                    <a:lnTo>
                      <a:pt x="10112" y="37"/>
                    </a:lnTo>
                    <a:lnTo>
                      <a:pt x="9955" y="85"/>
                    </a:lnTo>
                    <a:lnTo>
                      <a:pt x="9822" y="133"/>
                    </a:lnTo>
                    <a:lnTo>
                      <a:pt x="9689" y="206"/>
                    </a:lnTo>
                    <a:lnTo>
                      <a:pt x="9556" y="278"/>
                    </a:lnTo>
                    <a:lnTo>
                      <a:pt x="9435" y="363"/>
                    </a:lnTo>
                    <a:lnTo>
                      <a:pt x="9314" y="472"/>
                    </a:lnTo>
                    <a:lnTo>
                      <a:pt x="9218" y="580"/>
                    </a:lnTo>
                    <a:lnTo>
                      <a:pt x="9121" y="689"/>
                    </a:lnTo>
                    <a:lnTo>
                      <a:pt x="9036" y="822"/>
                    </a:lnTo>
                    <a:lnTo>
                      <a:pt x="8952" y="955"/>
                    </a:lnTo>
                    <a:lnTo>
                      <a:pt x="8892" y="1100"/>
                    </a:lnTo>
                    <a:lnTo>
                      <a:pt x="8843" y="1245"/>
                    </a:lnTo>
                    <a:lnTo>
                      <a:pt x="6536" y="9362"/>
                    </a:lnTo>
                    <a:lnTo>
                      <a:pt x="6500" y="9375"/>
                    </a:lnTo>
                    <a:lnTo>
                      <a:pt x="6403" y="9423"/>
                    </a:lnTo>
                    <a:lnTo>
                      <a:pt x="6331" y="9435"/>
                    </a:lnTo>
                    <a:lnTo>
                      <a:pt x="6246" y="9459"/>
                    </a:lnTo>
                    <a:lnTo>
                      <a:pt x="6137" y="9471"/>
                    </a:lnTo>
                    <a:lnTo>
                      <a:pt x="6017" y="9483"/>
                    </a:lnTo>
                    <a:lnTo>
                      <a:pt x="5884" y="9471"/>
                    </a:lnTo>
                    <a:lnTo>
                      <a:pt x="5739" y="9447"/>
                    </a:lnTo>
                    <a:lnTo>
                      <a:pt x="5570" y="9411"/>
                    </a:lnTo>
                    <a:lnTo>
                      <a:pt x="5400" y="9362"/>
                    </a:lnTo>
                    <a:lnTo>
                      <a:pt x="5207" y="9278"/>
                    </a:lnTo>
                    <a:lnTo>
                      <a:pt x="5002" y="9169"/>
                    </a:lnTo>
                    <a:lnTo>
                      <a:pt x="4784" y="9036"/>
                    </a:lnTo>
                    <a:lnTo>
                      <a:pt x="4543" y="8879"/>
                    </a:lnTo>
                    <a:lnTo>
                      <a:pt x="4422" y="8795"/>
                    </a:lnTo>
                    <a:lnTo>
                      <a:pt x="4301" y="8722"/>
                    </a:lnTo>
                    <a:lnTo>
                      <a:pt x="4180" y="8674"/>
                    </a:lnTo>
                    <a:lnTo>
                      <a:pt x="4060" y="8626"/>
                    </a:lnTo>
                    <a:lnTo>
                      <a:pt x="3927" y="8589"/>
                    </a:lnTo>
                    <a:lnTo>
                      <a:pt x="3806" y="8577"/>
                    </a:lnTo>
                    <a:lnTo>
                      <a:pt x="3673" y="8565"/>
                    </a:lnTo>
                    <a:lnTo>
                      <a:pt x="3552" y="8553"/>
                    </a:lnTo>
                    <a:lnTo>
                      <a:pt x="3419" y="8565"/>
                    </a:lnTo>
                    <a:lnTo>
                      <a:pt x="3299" y="8577"/>
                    </a:lnTo>
                    <a:lnTo>
                      <a:pt x="3057" y="8626"/>
                    </a:lnTo>
                    <a:lnTo>
                      <a:pt x="2815" y="8698"/>
                    </a:lnTo>
                    <a:lnTo>
                      <a:pt x="2598" y="8783"/>
                    </a:lnTo>
                    <a:lnTo>
                      <a:pt x="2393" y="8879"/>
                    </a:lnTo>
                    <a:lnTo>
                      <a:pt x="2199" y="8988"/>
                    </a:lnTo>
                    <a:lnTo>
                      <a:pt x="2030" y="9085"/>
                    </a:lnTo>
                    <a:lnTo>
                      <a:pt x="1885" y="9193"/>
                    </a:lnTo>
                    <a:lnTo>
                      <a:pt x="1680" y="9338"/>
                    </a:lnTo>
                    <a:lnTo>
                      <a:pt x="1595" y="9411"/>
                    </a:lnTo>
                    <a:lnTo>
                      <a:pt x="436" y="9230"/>
                    </a:lnTo>
                    <a:lnTo>
                      <a:pt x="1" y="11199"/>
                    </a:lnTo>
                    <a:lnTo>
                      <a:pt x="9061" y="13240"/>
                    </a:lnTo>
                    <a:lnTo>
                      <a:pt x="12165" y="2187"/>
                    </a:lnTo>
                    <a:lnTo>
                      <a:pt x="12201" y="1994"/>
                    </a:lnTo>
                    <a:lnTo>
                      <a:pt x="12226" y="1812"/>
                    </a:lnTo>
                    <a:lnTo>
                      <a:pt x="12226" y="1619"/>
                    </a:lnTo>
                    <a:lnTo>
                      <a:pt x="12201" y="1438"/>
                    </a:lnTo>
                    <a:lnTo>
                      <a:pt x="12165" y="1257"/>
                    </a:lnTo>
                    <a:lnTo>
                      <a:pt x="12105" y="1088"/>
                    </a:lnTo>
                    <a:lnTo>
                      <a:pt x="12032" y="931"/>
                    </a:lnTo>
                    <a:lnTo>
                      <a:pt x="11948" y="774"/>
                    </a:lnTo>
                    <a:lnTo>
                      <a:pt x="11839" y="629"/>
                    </a:lnTo>
                    <a:lnTo>
                      <a:pt x="11718" y="496"/>
                    </a:lnTo>
                    <a:lnTo>
                      <a:pt x="11573" y="375"/>
                    </a:lnTo>
                    <a:lnTo>
                      <a:pt x="11428" y="266"/>
                    </a:lnTo>
                    <a:lnTo>
                      <a:pt x="11271" y="170"/>
                    </a:lnTo>
                    <a:lnTo>
                      <a:pt x="11102" y="97"/>
                    </a:lnTo>
                    <a:lnTo>
                      <a:pt x="10921" y="49"/>
                    </a:lnTo>
                    <a:lnTo>
                      <a:pt x="10728" y="13"/>
                    </a:lnTo>
                    <a:lnTo>
                      <a:pt x="10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486709" y="3119261"/>
                <a:ext cx="290405" cy="185222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2851" extrusionOk="0">
                    <a:moveTo>
                      <a:pt x="2935" y="0"/>
                    </a:moveTo>
                    <a:lnTo>
                      <a:pt x="2537" y="205"/>
                    </a:lnTo>
                    <a:lnTo>
                      <a:pt x="2803" y="568"/>
                    </a:lnTo>
                    <a:lnTo>
                      <a:pt x="1329" y="930"/>
                    </a:lnTo>
                    <a:lnTo>
                      <a:pt x="169" y="2005"/>
                    </a:lnTo>
                    <a:lnTo>
                      <a:pt x="399" y="2259"/>
                    </a:lnTo>
                    <a:lnTo>
                      <a:pt x="0" y="2525"/>
                    </a:lnTo>
                    <a:lnTo>
                      <a:pt x="399" y="2851"/>
                    </a:lnTo>
                    <a:lnTo>
                      <a:pt x="1909" y="2428"/>
                    </a:lnTo>
                    <a:lnTo>
                      <a:pt x="4035" y="2791"/>
                    </a:lnTo>
                    <a:lnTo>
                      <a:pt x="4470" y="822"/>
                    </a:lnTo>
                    <a:lnTo>
                      <a:pt x="2935" y="0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949728" y="1998579"/>
                <a:ext cx="561189" cy="425407"/>
              </a:xfrm>
              <a:custGeom>
                <a:avLst/>
                <a:gdLst/>
                <a:ahLst/>
                <a:cxnLst/>
                <a:rect l="l" t="t" r="r" b="b"/>
                <a:pathLst>
                  <a:path w="8638" h="6548" extrusionOk="0">
                    <a:moveTo>
                      <a:pt x="24" y="0"/>
                    </a:moveTo>
                    <a:lnTo>
                      <a:pt x="12" y="97"/>
                    </a:lnTo>
                    <a:lnTo>
                      <a:pt x="0" y="205"/>
                    </a:lnTo>
                    <a:lnTo>
                      <a:pt x="0" y="362"/>
                    </a:lnTo>
                    <a:lnTo>
                      <a:pt x="0" y="532"/>
                    </a:lnTo>
                    <a:lnTo>
                      <a:pt x="12" y="725"/>
                    </a:lnTo>
                    <a:lnTo>
                      <a:pt x="49" y="930"/>
                    </a:lnTo>
                    <a:lnTo>
                      <a:pt x="109" y="1136"/>
                    </a:lnTo>
                    <a:lnTo>
                      <a:pt x="145" y="1244"/>
                    </a:lnTo>
                    <a:lnTo>
                      <a:pt x="193" y="1353"/>
                    </a:lnTo>
                    <a:lnTo>
                      <a:pt x="254" y="1450"/>
                    </a:lnTo>
                    <a:lnTo>
                      <a:pt x="314" y="1546"/>
                    </a:lnTo>
                    <a:lnTo>
                      <a:pt x="387" y="1643"/>
                    </a:lnTo>
                    <a:lnTo>
                      <a:pt x="471" y="1740"/>
                    </a:lnTo>
                    <a:lnTo>
                      <a:pt x="556" y="1824"/>
                    </a:lnTo>
                    <a:lnTo>
                      <a:pt x="665" y="1897"/>
                    </a:lnTo>
                    <a:lnTo>
                      <a:pt x="785" y="1969"/>
                    </a:lnTo>
                    <a:lnTo>
                      <a:pt x="906" y="2029"/>
                    </a:lnTo>
                    <a:lnTo>
                      <a:pt x="1051" y="2090"/>
                    </a:lnTo>
                    <a:lnTo>
                      <a:pt x="1208" y="2138"/>
                    </a:lnTo>
                    <a:lnTo>
                      <a:pt x="1377" y="2162"/>
                    </a:lnTo>
                    <a:lnTo>
                      <a:pt x="1558" y="2186"/>
                    </a:lnTo>
                    <a:lnTo>
                      <a:pt x="1752" y="2199"/>
                    </a:lnTo>
                    <a:lnTo>
                      <a:pt x="1969" y="2199"/>
                    </a:lnTo>
                    <a:lnTo>
                      <a:pt x="459" y="2452"/>
                    </a:lnTo>
                    <a:lnTo>
                      <a:pt x="520" y="2537"/>
                    </a:lnTo>
                    <a:lnTo>
                      <a:pt x="580" y="2646"/>
                    </a:lnTo>
                    <a:lnTo>
                      <a:pt x="665" y="2778"/>
                    </a:lnTo>
                    <a:lnTo>
                      <a:pt x="785" y="2911"/>
                    </a:lnTo>
                    <a:lnTo>
                      <a:pt x="918" y="3056"/>
                    </a:lnTo>
                    <a:lnTo>
                      <a:pt x="1087" y="3189"/>
                    </a:lnTo>
                    <a:lnTo>
                      <a:pt x="1184" y="3262"/>
                    </a:lnTo>
                    <a:lnTo>
                      <a:pt x="1281" y="3310"/>
                    </a:lnTo>
                    <a:lnTo>
                      <a:pt x="1389" y="3370"/>
                    </a:lnTo>
                    <a:lnTo>
                      <a:pt x="1498" y="3407"/>
                    </a:lnTo>
                    <a:lnTo>
                      <a:pt x="1619" y="3443"/>
                    </a:lnTo>
                    <a:lnTo>
                      <a:pt x="1752" y="3467"/>
                    </a:lnTo>
                    <a:lnTo>
                      <a:pt x="1885" y="3479"/>
                    </a:lnTo>
                    <a:lnTo>
                      <a:pt x="2030" y="3479"/>
                    </a:lnTo>
                    <a:lnTo>
                      <a:pt x="2175" y="3467"/>
                    </a:lnTo>
                    <a:lnTo>
                      <a:pt x="2332" y="3431"/>
                    </a:lnTo>
                    <a:lnTo>
                      <a:pt x="2489" y="3382"/>
                    </a:lnTo>
                    <a:lnTo>
                      <a:pt x="2658" y="3322"/>
                    </a:lnTo>
                    <a:lnTo>
                      <a:pt x="2839" y="3237"/>
                    </a:lnTo>
                    <a:lnTo>
                      <a:pt x="3020" y="3129"/>
                    </a:lnTo>
                    <a:lnTo>
                      <a:pt x="3213" y="3008"/>
                    </a:lnTo>
                    <a:lnTo>
                      <a:pt x="3419" y="2851"/>
                    </a:lnTo>
                    <a:lnTo>
                      <a:pt x="3624" y="2682"/>
                    </a:lnTo>
                    <a:lnTo>
                      <a:pt x="3830" y="2476"/>
                    </a:lnTo>
                    <a:lnTo>
                      <a:pt x="3842" y="2525"/>
                    </a:lnTo>
                    <a:lnTo>
                      <a:pt x="3854" y="2633"/>
                    </a:lnTo>
                    <a:lnTo>
                      <a:pt x="3902" y="2778"/>
                    </a:lnTo>
                    <a:lnTo>
                      <a:pt x="3938" y="2863"/>
                    </a:lnTo>
                    <a:lnTo>
                      <a:pt x="3987" y="2948"/>
                    </a:lnTo>
                    <a:lnTo>
                      <a:pt x="4047" y="3020"/>
                    </a:lnTo>
                    <a:lnTo>
                      <a:pt x="4119" y="3092"/>
                    </a:lnTo>
                    <a:lnTo>
                      <a:pt x="4216" y="3153"/>
                    </a:lnTo>
                    <a:lnTo>
                      <a:pt x="4325" y="3201"/>
                    </a:lnTo>
                    <a:lnTo>
                      <a:pt x="4446" y="3225"/>
                    </a:lnTo>
                    <a:lnTo>
                      <a:pt x="4603" y="3237"/>
                    </a:lnTo>
                    <a:lnTo>
                      <a:pt x="4772" y="3213"/>
                    </a:lnTo>
                    <a:lnTo>
                      <a:pt x="4977" y="3165"/>
                    </a:lnTo>
                    <a:lnTo>
                      <a:pt x="4989" y="3527"/>
                    </a:lnTo>
                    <a:lnTo>
                      <a:pt x="5001" y="3902"/>
                    </a:lnTo>
                    <a:lnTo>
                      <a:pt x="5038" y="4337"/>
                    </a:lnTo>
                    <a:lnTo>
                      <a:pt x="5074" y="4759"/>
                    </a:lnTo>
                    <a:lnTo>
                      <a:pt x="5110" y="4953"/>
                    </a:lnTo>
                    <a:lnTo>
                      <a:pt x="5146" y="5134"/>
                    </a:lnTo>
                    <a:lnTo>
                      <a:pt x="5182" y="5279"/>
                    </a:lnTo>
                    <a:lnTo>
                      <a:pt x="5231" y="5400"/>
                    </a:lnTo>
                    <a:lnTo>
                      <a:pt x="5255" y="5436"/>
                    </a:lnTo>
                    <a:lnTo>
                      <a:pt x="5279" y="5472"/>
                    </a:lnTo>
                    <a:lnTo>
                      <a:pt x="5303" y="5484"/>
                    </a:lnTo>
                    <a:lnTo>
                      <a:pt x="5339" y="5496"/>
                    </a:lnTo>
                    <a:lnTo>
                      <a:pt x="5364" y="5496"/>
                    </a:lnTo>
                    <a:lnTo>
                      <a:pt x="5376" y="5472"/>
                    </a:lnTo>
                    <a:lnTo>
                      <a:pt x="5424" y="5424"/>
                    </a:lnTo>
                    <a:lnTo>
                      <a:pt x="5460" y="5363"/>
                    </a:lnTo>
                    <a:lnTo>
                      <a:pt x="5497" y="5279"/>
                    </a:lnTo>
                    <a:lnTo>
                      <a:pt x="5557" y="5134"/>
                    </a:lnTo>
                    <a:lnTo>
                      <a:pt x="5569" y="5061"/>
                    </a:lnTo>
                    <a:lnTo>
                      <a:pt x="5629" y="4844"/>
                    </a:lnTo>
                    <a:lnTo>
                      <a:pt x="5702" y="4615"/>
                    </a:lnTo>
                    <a:lnTo>
                      <a:pt x="5786" y="4385"/>
                    </a:lnTo>
                    <a:lnTo>
                      <a:pt x="5847" y="4264"/>
                    </a:lnTo>
                    <a:lnTo>
                      <a:pt x="5907" y="4156"/>
                    </a:lnTo>
                    <a:lnTo>
                      <a:pt x="5980" y="4071"/>
                    </a:lnTo>
                    <a:lnTo>
                      <a:pt x="6064" y="3998"/>
                    </a:lnTo>
                    <a:lnTo>
                      <a:pt x="6149" y="3950"/>
                    </a:lnTo>
                    <a:lnTo>
                      <a:pt x="6185" y="3938"/>
                    </a:lnTo>
                    <a:lnTo>
                      <a:pt x="6233" y="3926"/>
                    </a:lnTo>
                    <a:lnTo>
                      <a:pt x="6282" y="3938"/>
                    </a:lnTo>
                    <a:lnTo>
                      <a:pt x="6330" y="3950"/>
                    </a:lnTo>
                    <a:lnTo>
                      <a:pt x="6378" y="3962"/>
                    </a:lnTo>
                    <a:lnTo>
                      <a:pt x="6427" y="3998"/>
                    </a:lnTo>
                    <a:lnTo>
                      <a:pt x="6523" y="4083"/>
                    </a:lnTo>
                    <a:lnTo>
                      <a:pt x="6608" y="4168"/>
                    </a:lnTo>
                    <a:lnTo>
                      <a:pt x="6680" y="4264"/>
                    </a:lnTo>
                    <a:lnTo>
                      <a:pt x="6741" y="4373"/>
                    </a:lnTo>
                    <a:lnTo>
                      <a:pt x="6789" y="4482"/>
                    </a:lnTo>
                    <a:lnTo>
                      <a:pt x="6813" y="4602"/>
                    </a:lnTo>
                    <a:lnTo>
                      <a:pt x="6825" y="4723"/>
                    </a:lnTo>
                    <a:lnTo>
                      <a:pt x="6813" y="4844"/>
                    </a:lnTo>
                    <a:lnTo>
                      <a:pt x="6789" y="4965"/>
                    </a:lnTo>
                    <a:lnTo>
                      <a:pt x="6741" y="5086"/>
                    </a:lnTo>
                    <a:lnTo>
                      <a:pt x="6680" y="5206"/>
                    </a:lnTo>
                    <a:lnTo>
                      <a:pt x="6584" y="5315"/>
                    </a:lnTo>
                    <a:lnTo>
                      <a:pt x="6475" y="5424"/>
                    </a:lnTo>
                    <a:lnTo>
                      <a:pt x="6342" y="5533"/>
                    </a:lnTo>
                    <a:lnTo>
                      <a:pt x="6185" y="5617"/>
                    </a:lnTo>
                    <a:lnTo>
                      <a:pt x="6004" y="5702"/>
                    </a:lnTo>
                    <a:lnTo>
                      <a:pt x="7864" y="6547"/>
                    </a:lnTo>
                    <a:lnTo>
                      <a:pt x="7973" y="6004"/>
                    </a:lnTo>
                    <a:lnTo>
                      <a:pt x="8227" y="4735"/>
                    </a:lnTo>
                    <a:lnTo>
                      <a:pt x="8372" y="3986"/>
                    </a:lnTo>
                    <a:lnTo>
                      <a:pt x="8492" y="3262"/>
                    </a:lnTo>
                    <a:lnTo>
                      <a:pt x="8589" y="2597"/>
                    </a:lnTo>
                    <a:lnTo>
                      <a:pt x="8613" y="2319"/>
                    </a:lnTo>
                    <a:lnTo>
                      <a:pt x="8637" y="2090"/>
                    </a:lnTo>
                    <a:lnTo>
                      <a:pt x="8625" y="1945"/>
                    </a:lnTo>
                    <a:lnTo>
                      <a:pt x="8601" y="1836"/>
                    </a:lnTo>
                    <a:lnTo>
                      <a:pt x="8553" y="1740"/>
                    </a:lnTo>
                    <a:lnTo>
                      <a:pt x="8480" y="1667"/>
                    </a:lnTo>
                    <a:lnTo>
                      <a:pt x="8408" y="1619"/>
                    </a:lnTo>
                    <a:lnTo>
                      <a:pt x="8311" y="1570"/>
                    </a:lnTo>
                    <a:lnTo>
                      <a:pt x="8215" y="1546"/>
                    </a:lnTo>
                    <a:lnTo>
                      <a:pt x="8118" y="1534"/>
                    </a:lnTo>
                    <a:lnTo>
                      <a:pt x="8021" y="1522"/>
                    </a:lnTo>
                    <a:lnTo>
                      <a:pt x="7913" y="1522"/>
                    </a:lnTo>
                    <a:lnTo>
                      <a:pt x="7743" y="1546"/>
                    </a:lnTo>
                    <a:lnTo>
                      <a:pt x="7623" y="1558"/>
                    </a:lnTo>
                    <a:lnTo>
                      <a:pt x="7574" y="1570"/>
                    </a:lnTo>
                    <a:lnTo>
                      <a:pt x="7574" y="1570"/>
                    </a:lnTo>
                    <a:lnTo>
                      <a:pt x="7586" y="1522"/>
                    </a:lnTo>
                    <a:lnTo>
                      <a:pt x="7598" y="1389"/>
                    </a:lnTo>
                    <a:lnTo>
                      <a:pt x="7611" y="1196"/>
                    </a:lnTo>
                    <a:lnTo>
                      <a:pt x="7611" y="1087"/>
                    </a:lnTo>
                    <a:lnTo>
                      <a:pt x="7598" y="966"/>
                    </a:lnTo>
                    <a:lnTo>
                      <a:pt x="7586" y="846"/>
                    </a:lnTo>
                    <a:lnTo>
                      <a:pt x="7550" y="737"/>
                    </a:lnTo>
                    <a:lnTo>
                      <a:pt x="7514" y="616"/>
                    </a:lnTo>
                    <a:lnTo>
                      <a:pt x="7453" y="519"/>
                    </a:lnTo>
                    <a:lnTo>
                      <a:pt x="7381" y="423"/>
                    </a:lnTo>
                    <a:lnTo>
                      <a:pt x="7284" y="338"/>
                    </a:lnTo>
                    <a:lnTo>
                      <a:pt x="7176" y="278"/>
                    </a:lnTo>
                    <a:lnTo>
                      <a:pt x="7043" y="230"/>
                    </a:lnTo>
                    <a:lnTo>
                      <a:pt x="6886" y="205"/>
                    </a:lnTo>
                    <a:lnTo>
                      <a:pt x="6717" y="181"/>
                    </a:lnTo>
                    <a:lnTo>
                      <a:pt x="6535" y="169"/>
                    </a:lnTo>
                    <a:lnTo>
                      <a:pt x="6342" y="157"/>
                    </a:lnTo>
                    <a:lnTo>
                      <a:pt x="5907" y="157"/>
                    </a:lnTo>
                    <a:lnTo>
                      <a:pt x="5678" y="181"/>
                    </a:lnTo>
                    <a:lnTo>
                      <a:pt x="5436" y="205"/>
                    </a:lnTo>
                    <a:lnTo>
                      <a:pt x="5182" y="242"/>
                    </a:lnTo>
                    <a:lnTo>
                      <a:pt x="4917" y="290"/>
                    </a:lnTo>
                    <a:lnTo>
                      <a:pt x="4651" y="338"/>
                    </a:lnTo>
                    <a:lnTo>
                      <a:pt x="4373" y="411"/>
                    </a:lnTo>
                    <a:lnTo>
                      <a:pt x="4083" y="495"/>
                    </a:lnTo>
                    <a:lnTo>
                      <a:pt x="3793" y="580"/>
                    </a:lnTo>
                    <a:lnTo>
                      <a:pt x="3491" y="689"/>
                    </a:lnTo>
                    <a:lnTo>
                      <a:pt x="3177" y="80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233" name="Google Shape;233;p17"/>
            <p:cNvSpPr/>
            <p:nvPr/>
          </p:nvSpPr>
          <p:spPr>
            <a:xfrm>
              <a:off x="5085789" y="2034949"/>
              <a:ext cx="181200" cy="1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5079481" y="3486722"/>
              <a:ext cx="181200" cy="18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cxnSp>
        <p:nvCxnSpPr>
          <p:cNvPr id="297" name="Google Shape;297;p17"/>
          <p:cNvCxnSpPr>
            <a:cxnSpLocks/>
            <a:endCxn id="233" idx="2"/>
          </p:cNvCxnSpPr>
          <p:nvPr/>
        </p:nvCxnSpPr>
        <p:spPr>
          <a:xfrm>
            <a:off x="3687170" y="2121006"/>
            <a:ext cx="1398619" cy="45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9" name="Google Shape;299;p17"/>
          <p:cNvCxnSpPr>
            <a:cxnSpLocks/>
            <a:endCxn id="235" idx="2"/>
          </p:cNvCxnSpPr>
          <p:nvPr/>
        </p:nvCxnSpPr>
        <p:spPr>
          <a:xfrm>
            <a:off x="3687170" y="3572763"/>
            <a:ext cx="1392311" cy="45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" name="Google Shape;1625;p34">
            <a:extLst>
              <a:ext uri="{FF2B5EF4-FFF2-40B4-BE49-F238E27FC236}">
                <a16:creationId xmlns:a16="http://schemas.microsoft.com/office/drawing/2014/main" id="{06CB1720-0D59-B803-0F74-FA768657EFA3}"/>
              </a:ext>
            </a:extLst>
          </p:cNvPr>
          <p:cNvGrpSpPr/>
          <p:nvPr/>
        </p:nvGrpSpPr>
        <p:grpSpPr>
          <a:xfrm>
            <a:off x="2577843" y="1721176"/>
            <a:ext cx="920142" cy="782656"/>
            <a:chOff x="1214973" y="3873232"/>
            <a:chExt cx="1009703" cy="858835"/>
          </a:xfrm>
        </p:grpSpPr>
        <p:sp>
          <p:nvSpPr>
            <p:cNvPr id="3" name="Google Shape;1626;p34">
              <a:extLst>
                <a:ext uri="{FF2B5EF4-FFF2-40B4-BE49-F238E27FC236}">
                  <a16:creationId xmlns:a16="http://schemas.microsoft.com/office/drawing/2014/main" id="{74DB041C-EC09-9A7A-F0CB-1BCE9195DAAB}"/>
                </a:ext>
              </a:extLst>
            </p:cNvPr>
            <p:cNvSpPr/>
            <p:nvPr/>
          </p:nvSpPr>
          <p:spPr>
            <a:xfrm>
              <a:off x="1354310" y="3873232"/>
              <a:ext cx="870366" cy="638138"/>
            </a:xfrm>
            <a:custGeom>
              <a:avLst/>
              <a:gdLst/>
              <a:ahLst/>
              <a:cxnLst/>
              <a:rect l="l" t="t" r="r" b="b"/>
              <a:pathLst>
                <a:path w="48760" h="35750" extrusionOk="0">
                  <a:moveTo>
                    <a:pt x="1939" y="1"/>
                  </a:moveTo>
                  <a:lnTo>
                    <a:pt x="1764" y="18"/>
                  </a:lnTo>
                  <a:lnTo>
                    <a:pt x="1572" y="53"/>
                  </a:lnTo>
                  <a:lnTo>
                    <a:pt x="1380" y="88"/>
                  </a:lnTo>
                  <a:lnTo>
                    <a:pt x="1188" y="141"/>
                  </a:lnTo>
                  <a:lnTo>
                    <a:pt x="1013" y="210"/>
                  </a:lnTo>
                  <a:lnTo>
                    <a:pt x="839" y="280"/>
                  </a:lnTo>
                  <a:lnTo>
                    <a:pt x="681" y="385"/>
                  </a:lnTo>
                  <a:lnTo>
                    <a:pt x="542" y="472"/>
                  </a:lnTo>
                  <a:lnTo>
                    <a:pt x="402" y="595"/>
                  </a:lnTo>
                  <a:lnTo>
                    <a:pt x="297" y="717"/>
                  </a:lnTo>
                  <a:lnTo>
                    <a:pt x="192" y="857"/>
                  </a:lnTo>
                  <a:lnTo>
                    <a:pt x="105" y="996"/>
                  </a:lnTo>
                  <a:lnTo>
                    <a:pt x="53" y="1171"/>
                  </a:lnTo>
                  <a:lnTo>
                    <a:pt x="18" y="1328"/>
                  </a:lnTo>
                  <a:lnTo>
                    <a:pt x="0" y="1520"/>
                  </a:lnTo>
                  <a:lnTo>
                    <a:pt x="0" y="34090"/>
                  </a:lnTo>
                  <a:lnTo>
                    <a:pt x="18" y="34265"/>
                  </a:lnTo>
                  <a:lnTo>
                    <a:pt x="53" y="34440"/>
                  </a:lnTo>
                  <a:lnTo>
                    <a:pt x="105" y="34614"/>
                  </a:lnTo>
                  <a:lnTo>
                    <a:pt x="192" y="34772"/>
                  </a:lnTo>
                  <a:lnTo>
                    <a:pt x="297" y="34929"/>
                  </a:lnTo>
                  <a:lnTo>
                    <a:pt x="402" y="35051"/>
                  </a:lnTo>
                  <a:lnTo>
                    <a:pt x="542" y="35191"/>
                  </a:lnTo>
                  <a:lnTo>
                    <a:pt x="681" y="35295"/>
                  </a:lnTo>
                  <a:lnTo>
                    <a:pt x="839" y="35400"/>
                  </a:lnTo>
                  <a:lnTo>
                    <a:pt x="1013" y="35488"/>
                  </a:lnTo>
                  <a:lnTo>
                    <a:pt x="1188" y="35575"/>
                  </a:lnTo>
                  <a:lnTo>
                    <a:pt x="1380" y="35645"/>
                  </a:lnTo>
                  <a:lnTo>
                    <a:pt x="1572" y="35697"/>
                  </a:lnTo>
                  <a:lnTo>
                    <a:pt x="1764" y="35732"/>
                  </a:lnTo>
                  <a:lnTo>
                    <a:pt x="1939" y="35750"/>
                  </a:lnTo>
                  <a:lnTo>
                    <a:pt x="47135" y="35750"/>
                  </a:lnTo>
                  <a:lnTo>
                    <a:pt x="47328" y="35732"/>
                  </a:lnTo>
                  <a:lnTo>
                    <a:pt x="47502" y="35697"/>
                  </a:lnTo>
                  <a:lnTo>
                    <a:pt x="47659" y="35645"/>
                  </a:lnTo>
                  <a:lnTo>
                    <a:pt x="47817" y="35575"/>
                  </a:lnTo>
                  <a:lnTo>
                    <a:pt x="47974" y="35488"/>
                  </a:lnTo>
                  <a:lnTo>
                    <a:pt x="48113" y="35400"/>
                  </a:lnTo>
                  <a:lnTo>
                    <a:pt x="48236" y="35295"/>
                  </a:lnTo>
                  <a:lnTo>
                    <a:pt x="48358" y="35191"/>
                  </a:lnTo>
                  <a:lnTo>
                    <a:pt x="48463" y="35051"/>
                  </a:lnTo>
                  <a:lnTo>
                    <a:pt x="48550" y="34929"/>
                  </a:lnTo>
                  <a:lnTo>
                    <a:pt x="48620" y="34772"/>
                  </a:lnTo>
                  <a:lnTo>
                    <a:pt x="48690" y="34614"/>
                  </a:lnTo>
                  <a:lnTo>
                    <a:pt x="48725" y="34440"/>
                  </a:lnTo>
                  <a:lnTo>
                    <a:pt x="48760" y="34265"/>
                  </a:lnTo>
                  <a:lnTo>
                    <a:pt x="48760" y="34090"/>
                  </a:lnTo>
                  <a:lnTo>
                    <a:pt x="48760" y="1520"/>
                  </a:lnTo>
                  <a:lnTo>
                    <a:pt x="48760" y="1328"/>
                  </a:lnTo>
                  <a:lnTo>
                    <a:pt x="48725" y="1171"/>
                  </a:lnTo>
                  <a:lnTo>
                    <a:pt x="48690" y="996"/>
                  </a:lnTo>
                  <a:lnTo>
                    <a:pt x="48620" y="857"/>
                  </a:lnTo>
                  <a:lnTo>
                    <a:pt x="48550" y="717"/>
                  </a:lnTo>
                  <a:lnTo>
                    <a:pt x="48463" y="595"/>
                  </a:lnTo>
                  <a:lnTo>
                    <a:pt x="48358" y="472"/>
                  </a:lnTo>
                  <a:lnTo>
                    <a:pt x="48236" y="385"/>
                  </a:lnTo>
                  <a:lnTo>
                    <a:pt x="48113" y="280"/>
                  </a:lnTo>
                  <a:lnTo>
                    <a:pt x="47974" y="210"/>
                  </a:lnTo>
                  <a:lnTo>
                    <a:pt x="47817" y="141"/>
                  </a:lnTo>
                  <a:lnTo>
                    <a:pt x="47659" y="88"/>
                  </a:lnTo>
                  <a:lnTo>
                    <a:pt x="47502" y="53"/>
                  </a:lnTo>
                  <a:lnTo>
                    <a:pt x="47328" y="18"/>
                  </a:lnTo>
                  <a:lnTo>
                    <a:pt x="47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" name="Google Shape;1627;p34">
              <a:extLst>
                <a:ext uri="{FF2B5EF4-FFF2-40B4-BE49-F238E27FC236}">
                  <a16:creationId xmlns:a16="http://schemas.microsoft.com/office/drawing/2014/main" id="{D8B8A239-BB39-D359-8132-498DFD2ED4FD}"/>
                </a:ext>
              </a:extLst>
            </p:cNvPr>
            <p:cNvSpPr/>
            <p:nvPr/>
          </p:nvSpPr>
          <p:spPr>
            <a:xfrm>
              <a:off x="1354310" y="3873232"/>
              <a:ext cx="870366" cy="638138"/>
            </a:xfrm>
            <a:custGeom>
              <a:avLst/>
              <a:gdLst/>
              <a:ahLst/>
              <a:cxnLst/>
              <a:rect l="l" t="t" r="r" b="b"/>
              <a:pathLst>
                <a:path w="48760" h="35750" fill="none" extrusionOk="0">
                  <a:moveTo>
                    <a:pt x="48760" y="34090"/>
                  </a:moveTo>
                  <a:lnTo>
                    <a:pt x="48760" y="34090"/>
                  </a:lnTo>
                  <a:lnTo>
                    <a:pt x="48760" y="34265"/>
                  </a:lnTo>
                  <a:lnTo>
                    <a:pt x="48725" y="34440"/>
                  </a:lnTo>
                  <a:lnTo>
                    <a:pt x="48690" y="34614"/>
                  </a:lnTo>
                  <a:lnTo>
                    <a:pt x="48620" y="34772"/>
                  </a:lnTo>
                  <a:lnTo>
                    <a:pt x="48550" y="34929"/>
                  </a:lnTo>
                  <a:lnTo>
                    <a:pt x="48463" y="35051"/>
                  </a:lnTo>
                  <a:lnTo>
                    <a:pt x="48358" y="35191"/>
                  </a:lnTo>
                  <a:lnTo>
                    <a:pt x="48236" y="35295"/>
                  </a:lnTo>
                  <a:lnTo>
                    <a:pt x="48113" y="35400"/>
                  </a:lnTo>
                  <a:lnTo>
                    <a:pt x="47974" y="35488"/>
                  </a:lnTo>
                  <a:lnTo>
                    <a:pt x="47817" y="35575"/>
                  </a:lnTo>
                  <a:lnTo>
                    <a:pt x="47659" y="35645"/>
                  </a:lnTo>
                  <a:lnTo>
                    <a:pt x="47502" y="35697"/>
                  </a:lnTo>
                  <a:lnTo>
                    <a:pt x="47328" y="35732"/>
                  </a:lnTo>
                  <a:lnTo>
                    <a:pt x="47135" y="35750"/>
                  </a:lnTo>
                  <a:lnTo>
                    <a:pt x="46961" y="35750"/>
                  </a:lnTo>
                  <a:lnTo>
                    <a:pt x="2131" y="35750"/>
                  </a:lnTo>
                  <a:lnTo>
                    <a:pt x="2131" y="35750"/>
                  </a:lnTo>
                  <a:lnTo>
                    <a:pt x="1939" y="35750"/>
                  </a:lnTo>
                  <a:lnTo>
                    <a:pt x="1764" y="35732"/>
                  </a:lnTo>
                  <a:lnTo>
                    <a:pt x="1572" y="35697"/>
                  </a:lnTo>
                  <a:lnTo>
                    <a:pt x="1380" y="35645"/>
                  </a:lnTo>
                  <a:lnTo>
                    <a:pt x="1188" y="35575"/>
                  </a:lnTo>
                  <a:lnTo>
                    <a:pt x="1013" y="35488"/>
                  </a:lnTo>
                  <a:lnTo>
                    <a:pt x="839" y="35400"/>
                  </a:lnTo>
                  <a:lnTo>
                    <a:pt x="681" y="35295"/>
                  </a:lnTo>
                  <a:lnTo>
                    <a:pt x="542" y="35191"/>
                  </a:lnTo>
                  <a:lnTo>
                    <a:pt x="402" y="35051"/>
                  </a:lnTo>
                  <a:lnTo>
                    <a:pt x="297" y="34929"/>
                  </a:lnTo>
                  <a:lnTo>
                    <a:pt x="192" y="34772"/>
                  </a:lnTo>
                  <a:lnTo>
                    <a:pt x="105" y="34614"/>
                  </a:lnTo>
                  <a:lnTo>
                    <a:pt x="53" y="34440"/>
                  </a:lnTo>
                  <a:lnTo>
                    <a:pt x="18" y="34265"/>
                  </a:lnTo>
                  <a:lnTo>
                    <a:pt x="0" y="34090"/>
                  </a:lnTo>
                  <a:lnTo>
                    <a:pt x="0" y="1520"/>
                  </a:lnTo>
                  <a:lnTo>
                    <a:pt x="0" y="1520"/>
                  </a:lnTo>
                  <a:lnTo>
                    <a:pt x="18" y="1328"/>
                  </a:lnTo>
                  <a:lnTo>
                    <a:pt x="53" y="1171"/>
                  </a:lnTo>
                  <a:lnTo>
                    <a:pt x="105" y="996"/>
                  </a:lnTo>
                  <a:lnTo>
                    <a:pt x="192" y="857"/>
                  </a:lnTo>
                  <a:lnTo>
                    <a:pt x="297" y="717"/>
                  </a:lnTo>
                  <a:lnTo>
                    <a:pt x="402" y="595"/>
                  </a:lnTo>
                  <a:lnTo>
                    <a:pt x="542" y="472"/>
                  </a:lnTo>
                  <a:lnTo>
                    <a:pt x="681" y="385"/>
                  </a:lnTo>
                  <a:lnTo>
                    <a:pt x="839" y="280"/>
                  </a:lnTo>
                  <a:lnTo>
                    <a:pt x="1013" y="210"/>
                  </a:lnTo>
                  <a:lnTo>
                    <a:pt x="1188" y="141"/>
                  </a:lnTo>
                  <a:lnTo>
                    <a:pt x="1380" y="88"/>
                  </a:lnTo>
                  <a:lnTo>
                    <a:pt x="1572" y="53"/>
                  </a:lnTo>
                  <a:lnTo>
                    <a:pt x="1764" y="18"/>
                  </a:lnTo>
                  <a:lnTo>
                    <a:pt x="1939" y="1"/>
                  </a:lnTo>
                  <a:lnTo>
                    <a:pt x="2131" y="1"/>
                  </a:lnTo>
                  <a:lnTo>
                    <a:pt x="46961" y="1"/>
                  </a:lnTo>
                  <a:lnTo>
                    <a:pt x="46961" y="1"/>
                  </a:lnTo>
                  <a:lnTo>
                    <a:pt x="47135" y="1"/>
                  </a:lnTo>
                  <a:lnTo>
                    <a:pt x="47328" y="18"/>
                  </a:lnTo>
                  <a:lnTo>
                    <a:pt x="47502" y="53"/>
                  </a:lnTo>
                  <a:lnTo>
                    <a:pt x="47659" y="88"/>
                  </a:lnTo>
                  <a:lnTo>
                    <a:pt x="47817" y="141"/>
                  </a:lnTo>
                  <a:lnTo>
                    <a:pt x="47974" y="210"/>
                  </a:lnTo>
                  <a:lnTo>
                    <a:pt x="48113" y="280"/>
                  </a:lnTo>
                  <a:lnTo>
                    <a:pt x="48236" y="385"/>
                  </a:lnTo>
                  <a:lnTo>
                    <a:pt x="48358" y="472"/>
                  </a:lnTo>
                  <a:lnTo>
                    <a:pt x="48463" y="595"/>
                  </a:lnTo>
                  <a:lnTo>
                    <a:pt x="48550" y="717"/>
                  </a:lnTo>
                  <a:lnTo>
                    <a:pt x="48620" y="857"/>
                  </a:lnTo>
                  <a:lnTo>
                    <a:pt x="48690" y="996"/>
                  </a:lnTo>
                  <a:lnTo>
                    <a:pt x="48725" y="1171"/>
                  </a:lnTo>
                  <a:lnTo>
                    <a:pt x="48760" y="1328"/>
                  </a:lnTo>
                  <a:lnTo>
                    <a:pt x="48760" y="1520"/>
                  </a:lnTo>
                  <a:lnTo>
                    <a:pt x="48760" y="34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1628;p34">
              <a:extLst>
                <a:ext uri="{FF2B5EF4-FFF2-40B4-BE49-F238E27FC236}">
                  <a16:creationId xmlns:a16="http://schemas.microsoft.com/office/drawing/2014/main" id="{A7538289-9724-DE6F-D833-90C461BF9CC9}"/>
                </a:ext>
              </a:extLst>
            </p:cNvPr>
            <p:cNvSpPr/>
            <p:nvPr/>
          </p:nvSpPr>
          <p:spPr>
            <a:xfrm>
              <a:off x="1385173" y="3885388"/>
              <a:ext cx="23705" cy="24347"/>
            </a:xfrm>
            <a:custGeom>
              <a:avLst/>
              <a:gdLst/>
              <a:ahLst/>
              <a:cxnLst/>
              <a:rect l="l" t="t" r="r" b="b"/>
              <a:pathLst>
                <a:path w="1328" h="1364" extrusionOk="0">
                  <a:moveTo>
                    <a:pt x="664" y="1"/>
                  </a:moveTo>
                  <a:lnTo>
                    <a:pt x="524" y="18"/>
                  </a:lnTo>
                  <a:lnTo>
                    <a:pt x="402" y="53"/>
                  </a:lnTo>
                  <a:lnTo>
                    <a:pt x="297" y="123"/>
                  </a:lnTo>
                  <a:lnTo>
                    <a:pt x="192" y="210"/>
                  </a:lnTo>
                  <a:lnTo>
                    <a:pt x="105" y="298"/>
                  </a:lnTo>
                  <a:lnTo>
                    <a:pt x="53" y="420"/>
                  </a:lnTo>
                  <a:lnTo>
                    <a:pt x="18" y="542"/>
                  </a:lnTo>
                  <a:lnTo>
                    <a:pt x="0" y="682"/>
                  </a:lnTo>
                  <a:lnTo>
                    <a:pt x="18" y="822"/>
                  </a:lnTo>
                  <a:lnTo>
                    <a:pt x="53" y="944"/>
                  </a:lnTo>
                  <a:lnTo>
                    <a:pt x="105" y="1066"/>
                  </a:lnTo>
                  <a:lnTo>
                    <a:pt x="192" y="1154"/>
                  </a:lnTo>
                  <a:lnTo>
                    <a:pt x="297" y="1241"/>
                  </a:lnTo>
                  <a:lnTo>
                    <a:pt x="402" y="1311"/>
                  </a:lnTo>
                  <a:lnTo>
                    <a:pt x="524" y="1346"/>
                  </a:lnTo>
                  <a:lnTo>
                    <a:pt x="664" y="1363"/>
                  </a:lnTo>
                  <a:lnTo>
                    <a:pt x="804" y="1346"/>
                  </a:lnTo>
                  <a:lnTo>
                    <a:pt x="926" y="1311"/>
                  </a:lnTo>
                  <a:lnTo>
                    <a:pt x="1031" y="1241"/>
                  </a:lnTo>
                  <a:lnTo>
                    <a:pt x="1135" y="1154"/>
                  </a:lnTo>
                  <a:lnTo>
                    <a:pt x="1223" y="1066"/>
                  </a:lnTo>
                  <a:lnTo>
                    <a:pt x="1275" y="944"/>
                  </a:lnTo>
                  <a:lnTo>
                    <a:pt x="1310" y="822"/>
                  </a:lnTo>
                  <a:lnTo>
                    <a:pt x="1328" y="682"/>
                  </a:lnTo>
                  <a:lnTo>
                    <a:pt x="1310" y="542"/>
                  </a:lnTo>
                  <a:lnTo>
                    <a:pt x="1275" y="420"/>
                  </a:lnTo>
                  <a:lnTo>
                    <a:pt x="1223" y="298"/>
                  </a:lnTo>
                  <a:lnTo>
                    <a:pt x="1135" y="210"/>
                  </a:lnTo>
                  <a:lnTo>
                    <a:pt x="1031" y="123"/>
                  </a:lnTo>
                  <a:lnTo>
                    <a:pt x="926" y="53"/>
                  </a:lnTo>
                  <a:lnTo>
                    <a:pt x="804" y="18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1629;p34">
              <a:extLst>
                <a:ext uri="{FF2B5EF4-FFF2-40B4-BE49-F238E27FC236}">
                  <a16:creationId xmlns:a16="http://schemas.microsoft.com/office/drawing/2014/main" id="{F1CED1B2-8C26-A21B-9211-0DA3BC23C85D}"/>
                </a:ext>
              </a:extLst>
            </p:cNvPr>
            <p:cNvSpPr/>
            <p:nvPr/>
          </p:nvSpPr>
          <p:spPr>
            <a:xfrm>
              <a:off x="1432547" y="3885388"/>
              <a:ext cx="24026" cy="24347"/>
            </a:xfrm>
            <a:custGeom>
              <a:avLst/>
              <a:gdLst/>
              <a:ahLst/>
              <a:cxnLst/>
              <a:rect l="l" t="t" r="r" b="b"/>
              <a:pathLst>
                <a:path w="1346" h="1364" extrusionOk="0">
                  <a:moveTo>
                    <a:pt x="664" y="1"/>
                  </a:moveTo>
                  <a:lnTo>
                    <a:pt x="542" y="18"/>
                  </a:lnTo>
                  <a:lnTo>
                    <a:pt x="420" y="53"/>
                  </a:lnTo>
                  <a:lnTo>
                    <a:pt x="298" y="123"/>
                  </a:lnTo>
                  <a:lnTo>
                    <a:pt x="193" y="210"/>
                  </a:lnTo>
                  <a:lnTo>
                    <a:pt x="123" y="298"/>
                  </a:lnTo>
                  <a:lnTo>
                    <a:pt x="53" y="420"/>
                  </a:lnTo>
                  <a:lnTo>
                    <a:pt x="18" y="542"/>
                  </a:lnTo>
                  <a:lnTo>
                    <a:pt x="1" y="682"/>
                  </a:lnTo>
                  <a:lnTo>
                    <a:pt x="18" y="822"/>
                  </a:lnTo>
                  <a:lnTo>
                    <a:pt x="53" y="944"/>
                  </a:lnTo>
                  <a:lnTo>
                    <a:pt x="123" y="1066"/>
                  </a:lnTo>
                  <a:lnTo>
                    <a:pt x="193" y="1154"/>
                  </a:lnTo>
                  <a:lnTo>
                    <a:pt x="298" y="1241"/>
                  </a:lnTo>
                  <a:lnTo>
                    <a:pt x="420" y="1311"/>
                  </a:lnTo>
                  <a:lnTo>
                    <a:pt x="542" y="1346"/>
                  </a:lnTo>
                  <a:lnTo>
                    <a:pt x="664" y="1363"/>
                  </a:lnTo>
                  <a:lnTo>
                    <a:pt x="804" y="1346"/>
                  </a:lnTo>
                  <a:lnTo>
                    <a:pt x="926" y="1311"/>
                  </a:lnTo>
                  <a:lnTo>
                    <a:pt x="1049" y="1241"/>
                  </a:lnTo>
                  <a:lnTo>
                    <a:pt x="1136" y="1154"/>
                  </a:lnTo>
                  <a:lnTo>
                    <a:pt x="1223" y="1066"/>
                  </a:lnTo>
                  <a:lnTo>
                    <a:pt x="1293" y="944"/>
                  </a:lnTo>
                  <a:lnTo>
                    <a:pt x="1328" y="822"/>
                  </a:lnTo>
                  <a:lnTo>
                    <a:pt x="1346" y="682"/>
                  </a:lnTo>
                  <a:lnTo>
                    <a:pt x="1328" y="542"/>
                  </a:lnTo>
                  <a:lnTo>
                    <a:pt x="1293" y="420"/>
                  </a:lnTo>
                  <a:lnTo>
                    <a:pt x="1223" y="298"/>
                  </a:lnTo>
                  <a:lnTo>
                    <a:pt x="1136" y="210"/>
                  </a:lnTo>
                  <a:lnTo>
                    <a:pt x="1049" y="123"/>
                  </a:lnTo>
                  <a:lnTo>
                    <a:pt x="926" y="53"/>
                  </a:lnTo>
                  <a:lnTo>
                    <a:pt x="804" y="18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Google Shape;1630;p34">
              <a:extLst>
                <a:ext uri="{FF2B5EF4-FFF2-40B4-BE49-F238E27FC236}">
                  <a16:creationId xmlns:a16="http://schemas.microsoft.com/office/drawing/2014/main" id="{F60E544C-412B-95A7-8816-0A243C55F134}"/>
                </a:ext>
              </a:extLst>
            </p:cNvPr>
            <p:cNvSpPr/>
            <p:nvPr/>
          </p:nvSpPr>
          <p:spPr>
            <a:xfrm>
              <a:off x="1480242" y="3885388"/>
              <a:ext cx="23723" cy="24347"/>
            </a:xfrm>
            <a:custGeom>
              <a:avLst/>
              <a:gdLst/>
              <a:ahLst/>
              <a:cxnLst/>
              <a:rect l="l" t="t" r="r" b="b"/>
              <a:pathLst>
                <a:path w="1329" h="1364" extrusionOk="0">
                  <a:moveTo>
                    <a:pt x="664" y="1"/>
                  </a:moveTo>
                  <a:lnTo>
                    <a:pt x="525" y="18"/>
                  </a:lnTo>
                  <a:lnTo>
                    <a:pt x="402" y="53"/>
                  </a:lnTo>
                  <a:lnTo>
                    <a:pt x="298" y="123"/>
                  </a:lnTo>
                  <a:lnTo>
                    <a:pt x="193" y="210"/>
                  </a:lnTo>
                  <a:lnTo>
                    <a:pt x="106" y="298"/>
                  </a:lnTo>
                  <a:lnTo>
                    <a:pt x="53" y="420"/>
                  </a:lnTo>
                  <a:lnTo>
                    <a:pt x="18" y="542"/>
                  </a:lnTo>
                  <a:lnTo>
                    <a:pt x="1" y="682"/>
                  </a:lnTo>
                  <a:lnTo>
                    <a:pt x="18" y="822"/>
                  </a:lnTo>
                  <a:lnTo>
                    <a:pt x="53" y="944"/>
                  </a:lnTo>
                  <a:lnTo>
                    <a:pt x="106" y="1066"/>
                  </a:lnTo>
                  <a:lnTo>
                    <a:pt x="193" y="1154"/>
                  </a:lnTo>
                  <a:lnTo>
                    <a:pt x="298" y="1241"/>
                  </a:lnTo>
                  <a:lnTo>
                    <a:pt x="402" y="1311"/>
                  </a:lnTo>
                  <a:lnTo>
                    <a:pt x="525" y="1346"/>
                  </a:lnTo>
                  <a:lnTo>
                    <a:pt x="664" y="1363"/>
                  </a:lnTo>
                  <a:lnTo>
                    <a:pt x="804" y="1346"/>
                  </a:lnTo>
                  <a:lnTo>
                    <a:pt x="926" y="1311"/>
                  </a:lnTo>
                  <a:lnTo>
                    <a:pt x="1031" y="1241"/>
                  </a:lnTo>
                  <a:lnTo>
                    <a:pt x="1136" y="1154"/>
                  </a:lnTo>
                  <a:lnTo>
                    <a:pt x="1223" y="1066"/>
                  </a:lnTo>
                  <a:lnTo>
                    <a:pt x="1276" y="944"/>
                  </a:lnTo>
                  <a:lnTo>
                    <a:pt x="1311" y="822"/>
                  </a:lnTo>
                  <a:lnTo>
                    <a:pt x="1328" y="682"/>
                  </a:lnTo>
                  <a:lnTo>
                    <a:pt x="1311" y="542"/>
                  </a:lnTo>
                  <a:lnTo>
                    <a:pt x="1276" y="420"/>
                  </a:lnTo>
                  <a:lnTo>
                    <a:pt x="1223" y="298"/>
                  </a:lnTo>
                  <a:lnTo>
                    <a:pt x="1136" y="210"/>
                  </a:lnTo>
                  <a:lnTo>
                    <a:pt x="1031" y="123"/>
                  </a:lnTo>
                  <a:lnTo>
                    <a:pt x="926" y="53"/>
                  </a:lnTo>
                  <a:lnTo>
                    <a:pt x="804" y="18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Google Shape;1631;p34">
              <a:extLst>
                <a:ext uri="{FF2B5EF4-FFF2-40B4-BE49-F238E27FC236}">
                  <a16:creationId xmlns:a16="http://schemas.microsoft.com/office/drawing/2014/main" id="{C9852F2B-7C66-31F9-6993-F7A417F3B3E4}"/>
                </a:ext>
              </a:extLst>
            </p:cNvPr>
            <p:cNvSpPr/>
            <p:nvPr/>
          </p:nvSpPr>
          <p:spPr>
            <a:xfrm>
              <a:off x="1354310" y="3919678"/>
              <a:ext cx="870366" cy="603544"/>
            </a:xfrm>
            <a:custGeom>
              <a:avLst/>
              <a:gdLst/>
              <a:ahLst/>
              <a:cxnLst/>
              <a:rect l="l" t="t" r="r" b="b"/>
              <a:pathLst>
                <a:path w="48760" h="33812" extrusionOk="0">
                  <a:moveTo>
                    <a:pt x="0" y="1"/>
                  </a:moveTo>
                  <a:lnTo>
                    <a:pt x="0" y="31663"/>
                  </a:lnTo>
                  <a:lnTo>
                    <a:pt x="18" y="31838"/>
                  </a:lnTo>
                  <a:lnTo>
                    <a:pt x="53" y="32012"/>
                  </a:lnTo>
                  <a:lnTo>
                    <a:pt x="105" y="32187"/>
                  </a:lnTo>
                  <a:lnTo>
                    <a:pt x="192" y="32379"/>
                  </a:lnTo>
                  <a:lnTo>
                    <a:pt x="297" y="32554"/>
                  </a:lnTo>
                  <a:lnTo>
                    <a:pt x="402" y="32746"/>
                  </a:lnTo>
                  <a:lnTo>
                    <a:pt x="542" y="32903"/>
                  </a:lnTo>
                  <a:lnTo>
                    <a:pt x="681" y="33078"/>
                  </a:lnTo>
                  <a:lnTo>
                    <a:pt x="839" y="33235"/>
                  </a:lnTo>
                  <a:lnTo>
                    <a:pt x="1013" y="33375"/>
                  </a:lnTo>
                  <a:lnTo>
                    <a:pt x="1188" y="33497"/>
                  </a:lnTo>
                  <a:lnTo>
                    <a:pt x="1380" y="33602"/>
                  </a:lnTo>
                  <a:lnTo>
                    <a:pt x="1572" y="33689"/>
                  </a:lnTo>
                  <a:lnTo>
                    <a:pt x="1764" y="33759"/>
                  </a:lnTo>
                  <a:lnTo>
                    <a:pt x="1939" y="33794"/>
                  </a:lnTo>
                  <a:lnTo>
                    <a:pt x="2131" y="33811"/>
                  </a:lnTo>
                  <a:lnTo>
                    <a:pt x="46315" y="33811"/>
                  </a:lnTo>
                  <a:lnTo>
                    <a:pt x="46507" y="33794"/>
                  </a:lnTo>
                  <a:lnTo>
                    <a:pt x="46699" y="33759"/>
                  </a:lnTo>
                  <a:lnTo>
                    <a:pt x="46908" y="33689"/>
                  </a:lnTo>
                  <a:lnTo>
                    <a:pt x="47118" y="33602"/>
                  </a:lnTo>
                  <a:lnTo>
                    <a:pt x="47328" y="33497"/>
                  </a:lnTo>
                  <a:lnTo>
                    <a:pt x="47537" y="33375"/>
                  </a:lnTo>
                  <a:lnTo>
                    <a:pt x="47729" y="33235"/>
                  </a:lnTo>
                  <a:lnTo>
                    <a:pt x="47921" y="33078"/>
                  </a:lnTo>
                  <a:lnTo>
                    <a:pt x="48096" y="32903"/>
                  </a:lnTo>
                  <a:lnTo>
                    <a:pt x="48253" y="32746"/>
                  </a:lnTo>
                  <a:lnTo>
                    <a:pt x="48393" y="32554"/>
                  </a:lnTo>
                  <a:lnTo>
                    <a:pt x="48515" y="32379"/>
                  </a:lnTo>
                  <a:lnTo>
                    <a:pt x="48620" y="32187"/>
                  </a:lnTo>
                  <a:lnTo>
                    <a:pt x="48707" y="32012"/>
                  </a:lnTo>
                  <a:lnTo>
                    <a:pt x="48742" y="31838"/>
                  </a:lnTo>
                  <a:lnTo>
                    <a:pt x="48760" y="31663"/>
                  </a:lnTo>
                  <a:lnTo>
                    <a:pt x="48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1632;p34">
              <a:extLst>
                <a:ext uri="{FF2B5EF4-FFF2-40B4-BE49-F238E27FC236}">
                  <a16:creationId xmlns:a16="http://schemas.microsoft.com/office/drawing/2014/main" id="{2AF63648-43FE-926E-8CE5-B67D3CC85F74}"/>
                </a:ext>
              </a:extLst>
            </p:cNvPr>
            <p:cNvSpPr/>
            <p:nvPr/>
          </p:nvSpPr>
          <p:spPr>
            <a:xfrm>
              <a:off x="1354310" y="3919678"/>
              <a:ext cx="870366" cy="603544"/>
            </a:xfrm>
            <a:custGeom>
              <a:avLst/>
              <a:gdLst/>
              <a:ahLst/>
              <a:cxnLst/>
              <a:rect l="l" t="t" r="r" b="b"/>
              <a:pathLst>
                <a:path w="48760" h="33812" fill="none" extrusionOk="0">
                  <a:moveTo>
                    <a:pt x="48760" y="31663"/>
                  </a:moveTo>
                  <a:lnTo>
                    <a:pt x="48760" y="31663"/>
                  </a:lnTo>
                  <a:lnTo>
                    <a:pt x="48742" y="31838"/>
                  </a:lnTo>
                  <a:lnTo>
                    <a:pt x="48707" y="32012"/>
                  </a:lnTo>
                  <a:lnTo>
                    <a:pt x="48620" y="32187"/>
                  </a:lnTo>
                  <a:lnTo>
                    <a:pt x="48515" y="32379"/>
                  </a:lnTo>
                  <a:lnTo>
                    <a:pt x="48393" y="32554"/>
                  </a:lnTo>
                  <a:lnTo>
                    <a:pt x="48253" y="32746"/>
                  </a:lnTo>
                  <a:lnTo>
                    <a:pt x="48096" y="32903"/>
                  </a:lnTo>
                  <a:lnTo>
                    <a:pt x="47921" y="33078"/>
                  </a:lnTo>
                  <a:lnTo>
                    <a:pt x="47729" y="33235"/>
                  </a:lnTo>
                  <a:lnTo>
                    <a:pt x="47537" y="33375"/>
                  </a:lnTo>
                  <a:lnTo>
                    <a:pt x="47328" y="33497"/>
                  </a:lnTo>
                  <a:lnTo>
                    <a:pt x="47118" y="33602"/>
                  </a:lnTo>
                  <a:lnTo>
                    <a:pt x="46908" y="33689"/>
                  </a:lnTo>
                  <a:lnTo>
                    <a:pt x="46699" y="33759"/>
                  </a:lnTo>
                  <a:lnTo>
                    <a:pt x="46507" y="33794"/>
                  </a:lnTo>
                  <a:lnTo>
                    <a:pt x="46315" y="33811"/>
                  </a:lnTo>
                  <a:lnTo>
                    <a:pt x="2131" y="33811"/>
                  </a:lnTo>
                  <a:lnTo>
                    <a:pt x="2131" y="33811"/>
                  </a:lnTo>
                  <a:lnTo>
                    <a:pt x="1939" y="33794"/>
                  </a:lnTo>
                  <a:lnTo>
                    <a:pt x="1764" y="33759"/>
                  </a:lnTo>
                  <a:lnTo>
                    <a:pt x="1572" y="33689"/>
                  </a:lnTo>
                  <a:lnTo>
                    <a:pt x="1380" y="33602"/>
                  </a:lnTo>
                  <a:lnTo>
                    <a:pt x="1188" y="33497"/>
                  </a:lnTo>
                  <a:lnTo>
                    <a:pt x="1013" y="33375"/>
                  </a:lnTo>
                  <a:lnTo>
                    <a:pt x="839" y="33235"/>
                  </a:lnTo>
                  <a:lnTo>
                    <a:pt x="681" y="33078"/>
                  </a:lnTo>
                  <a:lnTo>
                    <a:pt x="542" y="32903"/>
                  </a:lnTo>
                  <a:lnTo>
                    <a:pt x="402" y="32746"/>
                  </a:lnTo>
                  <a:lnTo>
                    <a:pt x="297" y="32554"/>
                  </a:lnTo>
                  <a:lnTo>
                    <a:pt x="192" y="32379"/>
                  </a:lnTo>
                  <a:lnTo>
                    <a:pt x="105" y="32187"/>
                  </a:lnTo>
                  <a:lnTo>
                    <a:pt x="53" y="32012"/>
                  </a:lnTo>
                  <a:lnTo>
                    <a:pt x="18" y="31838"/>
                  </a:lnTo>
                  <a:lnTo>
                    <a:pt x="0" y="31663"/>
                  </a:lnTo>
                  <a:lnTo>
                    <a:pt x="0" y="1"/>
                  </a:lnTo>
                  <a:lnTo>
                    <a:pt x="48760" y="1"/>
                  </a:lnTo>
                  <a:lnTo>
                    <a:pt x="48760" y="316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Google Shape;1633;p34">
              <a:extLst>
                <a:ext uri="{FF2B5EF4-FFF2-40B4-BE49-F238E27FC236}">
                  <a16:creationId xmlns:a16="http://schemas.microsoft.com/office/drawing/2014/main" id="{0B006CF3-F15E-197F-FDF5-6EA17C347044}"/>
                </a:ext>
              </a:extLst>
            </p:cNvPr>
            <p:cNvSpPr/>
            <p:nvPr/>
          </p:nvSpPr>
          <p:spPr>
            <a:xfrm>
              <a:off x="1400756" y="4302489"/>
              <a:ext cx="208881" cy="23401"/>
            </a:xfrm>
            <a:custGeom>
              <a:avLst/>
              <a:gdLst/>
              <a:ahLst/>
              <a:cxnLst/>
              <a:rect l="l" t="t" r="r" b="b"/>
              <a:pathLst>
                <a:path w="11702" h="1311" extrusionOk="0">
                  <a:moveTo>
                    <a:pt x="0" y="1"/>
                  </a:moveTo>
                  <a:lnTo>
                    <a:pt x="0" y="1310"/>
                  </a:lnTo>
                  <a:lnTo>
                    <a:pt x="11701" y="1310"/>
                  </a:lnTo>
                  <a:lnTo>
                    <a:pt x="11701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Google Shape;1634;p34">
              <a:extLst>
                <a:ext uri="{FF2B5EF4-FFF2-40B4-BE49-F238E27FC236}">
                  <a16:creationId xmlns:a16="http://schemas.microsoft.com/office/drawing/2014/main" id="{ACCFDE3E-5F7E-FFFF-5878-C8B8403ADD87}"/>
                </a:ext>
              </a:extLst>
            </p:cNvPr>
            <p:cNvSpPr/>
            <p:nvPr/>
          </p:nvSpPr>
          <p:spPr>
            <a:xfrm>
              <a:off x="1400756" y="4348935"/>
              <a:ext cx="278389" cy="11549"/>
            </a:xfrm>
            <a:custGeom>
              <a:avLst/>
              <a:gdLst/>
              <a:ahLst/>
              <a:cxnLst/>
              <a:rect l="l" t="t" r="r" b="b"/>
              <a:pathLst>
                <a:path w="15596" h="647" extrusionOk="0">
                  <a:moveTo>
                    <a:pt x="0" y="1"/>
                  </a:moveTo>
                  <a:lnTo>
                    <a:pt x="0" y="647"/>
                  </a:lnTo>
                  <a:lnTo>
                    <a:pt x="15596" y="647"/>
                  </a:lnTo>
                  <a:lnTo>
                    <a:pt x="15596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1635;p34">
              <a:extLst>
                <a:ext uri="{FF2B5EF4-FFF2-40B4-BE49-F238E27FC236}">
                  <a16:creationId xmlns:a16="http://schemas.microsoft.com/office/drawing/2014/main" id="{B1EC48F2-8B99-25FD-7D8C-72774F030C30}"/>
                </a:ext>
              </a:extLst>
            </p:cNvPr>
            <p:cNvSpPr/>
            <p:nvPr/>
          </p:nvSpPr>
          <p:spPr>
            <a:xfrm>
              <a:off x="1400756" y="4383849"/>
              <a:ext cx="197350" cy="23098"/>
            </a:xfrm>
            <a:custGeom>
              <a:avLst/>
              <a:gdLst/>
              <a:ahLst/>
              <a:cxnLst/>
              <a:rect l="l" t="t" r="r" b="b"/>
              <a:pathLst>
                <a:path w="11056" h="1294" extrusionOk="0">
                  <a:moveTo>
                    <a:pt x="0" y="1"/>
                  </a:moveTo>
                  <a:lnTo>
                    <a:pt x="0" y="1293"/>
                  </a:lnTo>
                  <a:lnTo>
                    <a:pt x="11055" y="1293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Google Shape;1636;p34">
              <a:extLst>
                <a:ext uri="{FF2B5EF4-FFF2-40B4-BE49-F238E27FC236}">
                  <a16:creationId xmlns:a16="http://schemas.microsoft.com/office/drawing/2014/main" id="{658ABFBB-27F5-6C2E-08A4-DE4FB4960ECE}"/>
                </a:ext>
              </a:extLst>
            </p:cNvPr>
            <p:cNvSpPr/>
            <p:nvPr/>
          </p:nvSpPr>
          <p:spPr>
            <a:xfrm>
              <a:off x="1400756" y="4418764"/>
              <a:ext cx="243795" cy="23098"/>
            </a:xfrm>
            <a:custGeom>
              <a:avLst/>
              <a:gdLst/>
              <a:ahLst/>
              <a:cxnLst/>
              <a:rect l="l" t="t" r="r" b="b"/>
              <a:pathLst>
                <a:path w="13658" h="1294" extrusionOk="0">
                  <a:moveTo>
                    <a:pt x="0" y="1"/>
                  </a:moveTo>
                  <a:lnTo>
                    <a:pt x="0" y="1293"/>
                  </a:lnTo>
                  <a:lnTo>
                    <a:pt x="13657" y="1293"/>
                  </a:lnTo>
                  <a:lnTo>
                    <a:pt x="13657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Google Shape;1637;p34">
              <a:extLst>
                <a:ext uri="{FF2B5EF4-FFF2-40B4-BE49-F238E27FC236}">
                  <a16:creationId xmlns:a16="http://schemas.microsoft.com/office/drawing/2014/main" id="{4FD15095-4F5C-2D24-35B0-E0A4AB8461E1}"/>
                </a:ext>
              </a:extLst>
            </p:cNvPr>
            <p:cNvSpPr/>
            <p:nvPr/>
          </p:nvSpPr>
          <p:spPr>
            <a:xfrm>
              <a:off x="1400756" y="3977673"/>
              <a:ext cx="382829" cy="23080"/>
            </a:xfrm>
            <a:custGeom>
              <a:avLst/>
              <a:gdLst/>
              <a:ahLst/>
              <a:cxnLst/>
              <a:rect l="l" t="t" r="r" b="b"/>
              <a:pathLst>
                <a:path w="21447" h="1293" extrusionOk="0">
                  <a:moveTo>
                    <a:pt x="0" y="0"/>
                  </a:moveTo>
                  <a:lnTo>
                    <a:pt x="0" y="1293"/>
                  </a:lnTo>
                  <a:lnTo>
                    <a:pt x="21446" y="1293"/>
                  </a:lnTo>
                  <a:lnTo>
                    <a:pt x="2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1638;p34">
              <a:extLst>
                <a:ext uri="{FF2B5EF4-FFF2-40B4-BE49-F238E27FC236}">
                  <a16:creationId xmlns:a16="http://schemas.microsoft.com/office/drawing/2014/main" id="{4A549831-0950-7BB5-B8AF-92BB384FADC9}"/>
                </a:ext>
              </a:extLst>
            </p:cNvPr>
            <p:cNvSpPr/>
            <p:nvPr/>
          </p:nvSpPr>
          <p:spPr>
            <a:xfrm>
              <a:off x="1400756" y="4024118"/>
              <a:ext cx="208881" cy="34611"/>
            </a:xfrm>
            <a:custGeom>
              <a:avLst/>
              <a:gdLst/>
              <a:ahLst/>
              <a:cxnLst/>
              <a:rect l="l" t="t" r="r" b="b"/>
              <a:pathLst>
                <a:path w="11702" h="1939" extrusionOk="0">
                  <a:moveTo>
                    <a:pt x="0" y="0"/>
                  </a:moveTo>
                  <a:lnTo>
                    <a:pt x="0" y="1939"/>
                  </a:lnTo>
                  <a:lnTo>
                    <a:pt x="11701" y="1939"/>
                  </a:lnTo>
                  <a:lnTo>
                    <a:pt x="11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oogle Shape;1639;p34">
              <a:extLst>
                <a:ext uri="{FF2B5EF4-FFF2-40B4-BE49-F238E27FC236}">
                  <a16:creationId xmlns:a16="http://schemas.microsoft.com/office/drawing/2014/main" id="{F4ACA985-0E25-52E5-1F34-EDBA0599426F}"/>
                </a:ext>
              </a:extLst>
            </p:cNvPr>
            <p:cNvSpPr/>
            <p:nvPr/>
          </p:nvSpPr>
          <p:spPr>
            <a:xfrm>
              <a:off x="1400756" y="4198067"/>
              <a:ext cx="208881" cy="34932"/>
            </a:xfrm>
            <a:custGeom>
              <a:avLst/>
              <a:gdLst/>
              <a:ahLst/>
              <a:cxnLst/>
              <a:rect l="l" t="t" r="r" b="b"/>
              <a:pathLst>
                <a:path w="11702" h="1957" extrusionOk="0">
                  <a:moveTo>
                    <a:pt x="0" y="0"/>
                  </a:moveTo>
                  <a:lnTo>
                    <a:pt x="0" y="1956"/>
                  </a:lnTo>
                  <a:lnTo>
                    <a:pt x="11701" y="1956"/>
                  </a:lnTo>
                  <a:lnTo>
                    <a:pt x="11701" y="0"/>
                  </a:lnTo>
                  <a:close/>
                </a:path>
              </a:pathLst>
            </a:custGeom>
            <a:solidFill>
              <a:srgbClr val="BD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1640;p34">
              <a:extLst>
                <a:ext uri="{FF2B5EF4-FFF2-40B4-BE49-F238E27FC236}">
                  <a16:creationId xmlns:a16="http://schemas.microsoft.com/office/drawing/2014/main" id="{FC151F0E-BCDB-948D-7E37-C44EBE2375E6}"/>
                </a:ext>
              </a:extLst>
            </p:cNvPr>
            <p:cNvSpPr/>
            <p:nvPr/>
          </p:nvSpPr>
          <p:spPr>
            <a:xfrm>
              <a:off x="1400756" y="4082095"/>
              <a:ext cx="266857" cy="34932"/>
            </a:xfrm>
            <a:custGeom>
              <a:avLst/>
              <a:gdLst/>
              <a:ahLst/>
              <a:cxnLst/>
              <a:rect l="l" t="t" r="r" b="b"/>
              <a:pathLst>
                <a:path w="14950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14950" y="1957"/>
                  </a:lnTo>
                  <a:lnTo>
                    <a:pt x="14950" y="1"/>
                  </a:lnTo>
                  <a:close/>
                </a:path>
              </a:pathLst>
            </a:custGeom>
            <a:solidFill>
              <a:srgbClr val="BD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Google Shape;1641;p34">
              <a:extLst>
                <a:ext uri="{FF2B5EF4-FFF2-40B4-BE49-F238E27FC236}">
                  <a16:creationId xmlns:a16="http://schemas.microsoft.com/office/drawing/2014/main" id="{3BC326F4-6C73-C21A-9390-8205FFD1F36E}"/>
                </a:ext>
              </a:extLst>
            </p:cNvPr>
            <p:cNvSpPr/>
            <p:nvPr/>
          </p:nvSpPr>
          <p:spPr>
            <a:xfrm>
              <a:off x="1400756" y="4140072"/>
              <a:ext cx="348218" cy="34932"/>
            </a:xfrm>
            <a:custGeom>
              <a:avLst/>
              <a:gdLst/>
              <a:ahLst/>
              <a:cxnLst/>
              <a:rect l="l" t="t" r="r" b="b"/>
              <a:pathLst>
                <a:path w="19508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19508" y="1957"/>
                  </a:lnTo>
                  <a:lnTo>
                    <a:pt x="19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1642;p34">
              <a:extLst>
                <a:ext uri="{FF2B5EF4-FFF2-40B4-BE49-F238E27FC236}">
                  <a16:creationId xmlns:a16="http://schemas.microsoft.com/office/drawing/2014/main" id="{77BAD23F-DDE9-1501-4E6C-0857B55D1CA0}"/>
                </a:ext>
              </a:extLst>
            </p:cNvPr>
            <p:cNvSpPr/>
            <p:nvPr/>
          </p:nvSpPr>
          <p:spPr>
            <a:xfrm>
              <a:off x="1714041" y="4302489"/>
              <a:ext cx="464189" cy="162435"/>
            </a:xfrm>
            <a:custGeom>
              <a:avLst/>
              <a:gdLst/>
              <a:ahLst/>
              <a:cxnLst/>
              <a:rect l="l" t="t" r="r" b="b"/>
              <a:pathLst>
                <a:path w="26005" h="9100" extrusionOk="0">
                  <a:moveTo>
                    <a:pt x="1" y="1"/>
                  </a:moveTo>
                  <a:lnTo>
                    <a:pt x="1" y="9099"/>
                  </a:lnTo>
                  <a:lnTo>
                    <a:pt x="26004" y="9099"/>
                  </a:lnTo>
                  <a:lnTo>
                    <a:pt x="26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Google Shape;1643;p34">
              <a:extLst>
                <a:ext uri="{FF2B5EF4-FFF2-40B4-BE49-F238E27FC236}">
                  <a16:creationId xmlns:a16="http://schemas.microsoft.com/office/drawing/2014/main" id="{A810E827-97E7-6E00-296F-7D671B7864D6}"/>
                </a:ext>
              </a:extLst>
            </p:cNvPr>
            <p:cNvSpPr/>
            <p:nvPr/>
          </p:nvSpPr>
          <p:spPr>
            <a:xfrm>
              <a:off x="1830013" y="3977673"/>
              <a:ext cx="348218" cy="290241"/>
            </a:xfrm>
            <a:custGeom>
              <a:avLst/>
              <a:gdLst/>
              <a:ahLst/>
              <a:cxnLst/>
              <a:rect l="l" t="t" r="r" b="b"/>
              <a:pathLst>
                <a:path w="19508" h="16260" extrusionOk="0">
                  <a:moveTo>
                    <a:pt x="0" y="0"/>
                  </a:moveTo>
                  <a:lnTo>
                    <a:pt x="0" y="16259"/>
                  </a:lnTo>
                  <a:lnTo>
                    <a:pt x="19507" y="16259"/>
                  </a:lnTo>
                  <a:lnTo>
                    <a:pt x="19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Google Shape;1644;p34">
              <a:extLst>
                <a:ext uri="{FF2B5EF4-FFF2-40B4-BE49-F238E27FC236}">
                  <a16:creationId xmlns:a16="http://schemas.microsoft.com/office/drawing/2014/main" id="{048673AD-D9A9-22C8-900D-0B34DAA066A2}"/>
                </a:ext>
              </a:extLst>
            </p:cNvPr>
            <p:cNvSpPr/>
            <p:nvPr/>
          </p:nvSpPr>
          <p:spPr>
            <a:xfrm>
              <a:off x="1214973" y="4082095"/>
              <a:ext cx="522470" cy="638441"/>
            </a:xfrm>
            <a:custGeom>
              <a:avLst/>
              <a:gdLst/>
              <a:ahLst/>
              <a:cxnLst/>
              <a:rect l="l" t="t" r="r" b="b"/>
              <a:pathLst>
                <a:path w="29270" h="35767" extrusionOk="0">
                  <a:moveTo>
                    <a:pt x="1764" y="1"/>
                  </a:moveTo>
                  <a:lnTo>
                    <a:pt x="1572" y="18"/>
                  </a:lnTo>
                  <a:lnTo>
                    <a:pt x="1397" y="53"/>
                  </a:lnTo>
                  <a:lnTo>
                    <a:pt x="1222" y="105"/>
                  </a:lnTo>
                  <a:lnTo>
                    <a:pt x="1048" y="158"/>
                  </a:lnTo>
                  <a:lnTo>
                    <a:pt x="891" y="228"/>
                  </a:lnTo>
                  <a:lnTo>
                    <a:pt x="733" y="298"/>
                  </a:lnTo>
                  <a:lnTo>
                    <a:pt x="594" y="385"/>
                  </a:lnTo>
                  <a:lnTo>
                    <a:pt x="472" y="490"/>
                  </a:lnTo>
                  <a:lnTo>
                    <a:pt x="349" y="612"/>
                  </a:lnTo>
                  <a:lnTo>
                    <a:pt x="244" y="734"/>
                  </a:lnTo>
                  <a:lnTo>
                    <a:pt x="157" y="874"/>
                  </a:lnTo>
                  <a:lnTo>
                    <a:pt x="87" y="1031"/>
                  </a:lnTo>
                  <a:lnTo>
                    <a:pt x="52" y="1188"/>
                  </a:lnTo>
                  <a:lnTo>
                    <a:pt x="17" y="1363"/>
                  </a:lnTo>
                  <a:lnTo>
                    <a:pt x="0" y="1537"/>
                  </a:lnTo>
                  <a:lnTo>
                    <a:pt x="0" y="34108"/>
                  </a:lnTo>
                  <a:lnTo>
                    <a:pt x="17" y="34282"/>
                  </a:lnTo>
                  <a:lnTo>
                    <a:pt x="52" y="34475"/>
                  </a:lnTo>
                  <a:lnTo>
                    <a:pt x="87" y="34632"/>
                  </a:lnTo>
                  <a:lnTo>
                    <a:pt x="157" y="34789"/>
                  </a:lnTo>
                  <a:lnTo>
                    <a:pt x="244" y="34946"/>
                  </a:lnTo>
                  <a:lnTo>
                    <a:pt x="349" y="35068"/>
                  </a:lnTo>
                  <a:lnTo>
                    <a:pt x="472" y="35191"/>
                  </a:lnTo>
                  <a:lnTo>
                    <a:pt x="594" y="35313"/>
                  </a:lnTo>
                  <a:lnTo>
                    <a:pt x="733" y="35418"/>
                  </a:lnTo>
                  <a:lnTo>
                    <a:pt x="891" y="35505"/>
                  </a:lnTo>
                  <a:lnTo>
                    <a:pt x="1048" y="35575"/>
                  </a:lnTo>
                  <a:lnTo>
                    <a:pt x="1222" y="35645"/>
                  </a:lnTo>
                  <a:lnTo>
                    <a:pt x="1397" y="35697"/>
                  </a:lnTo>
                  <a:lnTo>
                    <a:pt x="1572" y="35732"/>
                  </a:lnTo>
                  <a:lnTo>
                    <a:pt x="1764" y="35749"/>
                  </a:lnTo>
                  <a:lnTo>
                    <a:pt x="1956" y="35767"/>
                  </a:lnTo>
                  <a:lnTo>
                    <a:pt x="27593" y="35767"/>
                  </a:lnTo>
                  <a:lnTo>
                    <a:pt x="27768" y="35749"/>
                  </a:lnTo>
                  <a:lnTo>
                    <a:pt x="27960" y="35732"/>
                  </a:lnTo>
                  <a:lnTo>
                    <a:pt x="28117" y="35697"/>
                  </a:lnTo>
                  <a:lnTo>
                    <a:pt x="28274" y="35645"/>
                  </a:lnTo>
                  <a:lnTo>
                    <a:pt x="28431" y="35575"/>
                  </a:lnTo>
                  <a:lnTo>
                    <a:pt x="28571" y="35505"/>
                  </a:lnTo>
                  <a:lnTo>
                    <a:pt x="28693" y="35418"/>
                  </a:lnTo>
                  <a:lnTo>
                    <a:pt x="28798" y="35313"/>
                  </a:lnTo>
                  <a:lnTo>
                    <a:pt x="28903" y="35191"/>
                  </a:lnTo>
                  <a:lnTo>
                    <a:pt x="29008" y="35068"/>
                  </a:lnTo>
                  <a:lnTo>
                    <a:pt x="29077" y="34946"/>
                  </a:lnTo>
                  <a:lnTo>
                    <a:pt x="29147" y="34789"/>
                  </a:lnTo>
                  <a:lnTo>
                    <a:pt x="29200" y="34632"/>
                  </a:lnTo>
                  <a:lnTo>
                    <a:pt x="29235" y="34475"/>
                  </a:lnTo>
                  <a:lnTo>
                    <a:pt x="29252" y="34282"/>
                  </a:lnTo>
                  <a:lnTo>
                    <a:pt x="29269" y="34108"/>
                  </a:lnTo>
                  <a:lnTo>
                    <a:pt x="29269" y="1537"/>
                  </a:lnTo>
                  <a:lnTo>
                    <a:pt x="29252" y="1363"/>
                  </a:lnTo>
                  <a:lnTo>
                    <a:pt x="29235" y="1188"/>
                  </a:lnTo>
                  <a:lnTo>
                    <a:pt x="29200" y="1031"/>
                  </a:lnTo>
                  <a:lnTo>
                    <a:pt x="29147" y="874"/>
                  </a:lnTo>
                  <a:lnTo>
                    <a:pt x="29077" y="734"/>
                  </a:lnTo>
                  <a:lnTo>
                    <a:pt x="29008" y="612"/>
                  </a:lnTo>
                  <a:lnTo>
                    <a:pt x="28903" y="490"/>
                  </a:lnTo>
                  <a:lnTo>
                    <a:pt x="28798" y="385"/>
                  </a:lnTo>
                  <a:lnTo>
                    <a:pt x="28693" y="298"/>
                  </a:lnTo>
                  <a:lnTo>
                    <a:pt x="28571" y="228"/>
                  </a:lnTo>
                  <a:lnTo>
                    <a:pt x="28431" y="158"/>
                  </a:lnTo>
                  <a:lnTo>
                    <a:pt x="28274" y="105"/>
                  </a:lnTo>
                  <a:lnTo>
                    <a:pt x="28117" y="53"/>
                  </a:lnTo>
                  <a:lnTo>
                    <a:pt x="27960" y="18"/>
                  </a:lnTo>
                  <a:lnTo>
                    <a:pt x="27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Google Shape;1645;p34">
              <a:extLst>
                <a:ext uri="{FF2B5EF4-FFF2-40B4-BE49-F238E27FC236}">
                  <a16:creationId xmlns:a16="http://schemas.microsoft.com/office/drawing/2014/main" id="{5B012CC3-8A7D-2923-09D3-1B74E6F490D1}"/>
                </a:ext>
              </a:extLst>
            </p:cNvPr>
            <p:cNvSpPr/>
            <p:nvPr/>
          </p:nvSpPr>
          <p:spPr>
            <a:xfrm>
              <a:off x="1214973" y="4082095"/>
              <a:ext cx="522470" cy="638441"/>
            </a:xfrm>
            <a:custGeom>
              <a:avLst/>
              <a:gdLst/>
              <a:ahLst/>
              <a:cxnLst/>
              <a:rect l="l" t="t" r="r" b="b"/>
              <a:pathLst>
                <a:path w="29270" h="35767" fill="none" extrusionOk="0">
                  <a:moveTo>
                    <a:pt x="29269" y="34108"/>
                  </a:moveTo>
                  <a:lnTo>
                    <a:pt x="29269" y="34108"/>
                  </a:lnTo>
                  <a:lnTo>
                    <a:pt x="29252" y="34282"/>
                  </a:lnTo>
                  <a:lnTo>
                    <a:pt x="29235" y="34475"/>
                  </a:lnTo>
                  <a:lnTo>
                    <a:pt x="29200" y="34632"/>
                  </a:lnTo>
                  <a:lnTo>
                    <a:pt x="29147" y="34789"/>
                  </a:lnTo>
                  <a:lnTo>
                    <a:pt x="29077" y="34946"/>
                  </a:lnTo>
                  <a:lnTo>
                    <a:pt x="29008" y="35068"/>
                  </a:lnTo>
                  <a:lnTo>
                    <a:pt x="28903" y="35191"/>
                  </a:lnTo>
                  <a:lnTo>
                    <a:pt x="28798" y="35313"/>
                  </a:lnTo>
                  <a:lnTo>
                    <a:pt x="28693" y="35418"/>
                  </a:lnTo>
                  <a:lnTo>
                    <a:pt x="28571" y="35505"/>
                  </a:lnTo>
                  <a:lnTo>
                    <a:pt x="28431" y="35575"/>
                  </a:lnTo>
                  <a:lnTo>
                    <a:pt x="28274" y="35645"/>
                  </a:lnTo>
                  <a:lnTo>
                    <a:pt x="28117" y="35697"/>
                  </a:lnTo>
                  <a:lnTo>
                    <a:pt x="27960" y="35732"/>
                  </a:lnTo>
                  <a:lnTo>
                    <a:pt x="27768" y="35749"/>
                  </a:lnTo>
                  <a:lnTo>
                    <a:pt x="27593" y="35767"/>
                  </a:lnTo>
                  <a:lnTo>
                    <a:pt x="1956" y="35767"/>
                  </a:lnTo>
                  <a:lnTo>
                    <a:pt x="1956" y="35767"/>
                  </a:lnTo>
                  <a:lnTo>
                    <a:pt x="1764" y="35749"/>
                  </a:lnTo>
                  <a:lnTo>
                    <a:pt x="1572" y="35732"/>
                  </a:lnTo>
                  <a:lnTo>
                    <a:pt x="1397" y="35697"/>
                  </a:lnTo>
                  <a:lnTo>
                    <a:pt x="1222" y="35645"/>
                  </a:lnTo>
                  <a:lnTo>
                    <a:pt x="1048" y="35575"/>
                  </a:lnTo>
                  <a:lnTo>
                    <a:pt x="891" y="35505"/>
                  </a:lnTo>
                  <a:lnTo>
                    <a:pt x="733" y="35418"/>
                  </a:lnTo>
                  <a:lnTo>
                    <a:pt x="594" y="35313"/>
                  </a:lnTo>
                  <a:lnTo>
                    <a:pt x="472" y="35191"/>
                  </a:lnTo>
                  <a:lnTo>
                    <a:pt x="349" y="35068"/>
                  </a:lnTo>
                  <a:lnTo>
                    <a:pt x="244" y="34946"/>
                  </a:lnTo>
                  <a:lnTo>
                    <a:pt x="157" y="34789"/>
                  </a:lnTo>
                  <a:lnTo>
                    <a:pt x="87" y="34632"/>
                  </a:lnTo>
                  <a:lnTo>
                    <a:pt x="52" y="34475"/>
                  </a:lnTo>
                  <a:lnTo>
                    <a:pt x="17" y="34282"/>
                  </a:lnTo>
                  <a:lnTo>
                    <a:pt x="0" y="34108"/>
                  </a:lnTo>
                  <a:lnTo>
                    <a:pt x="0" y="1537"/>
                  </a:lnTo>
                  <a:lnTo>
                    <a:pt x="0" y="1537"/>
                  </a:lnTo>
                  <a:lnTo>
                    <a:pt x="17" y="1363"/>
                  </a:lnTo>
                  <a:lnTo>
                    <a:pt x="52" y="1188"/>
                  </a:lnTo>
                  <a:lnTo>
                    <a:pt x="87" y="1031"/>
                  </a:lnTo>
                  <a:lnTo>
                    <a:pt x="157" y="874"/>
                  </a:lnTo>
                  <a:lnTo>
                    <a:pt x="244" y="734"/>
                  </a:lnTo>
                  <a:lnTo>
                    <a:pt x="349" y="612"/>
                  </a:lnTo>
                  <a:lnTo>
                    <a:pt x="472" y="490"/>
                  </a:lnTo>
                  <a:lnTo>
                    <a:pt x="594" y="385"/>
                  </a:lnTo>
                  <a:lnTo>
                    <a:pt x="733" y="298"/>
                  </a:lnTo>
                  <a:lnTo>
                    <a:pt x="891" y="228"/>
                  </a:lnTo>
                  <a:lnTo>
                    <a:pt x="1048" y="158"/>
                  </a:lnTo>
                  <a:lnTo>
                    <a:pt x="1222" y="105"/>
                  </a:lnTo>
                  <a:lnTo>
                    <a:pt x="1397" y="53"/>
                  </a:lnTo>
                  <a:lnTo>
                    <a:pt x="1572" y="18"/>
                  </a:lnTo>
                  <a:lnTo>
                    <a:pt x="1764" y="1"/>
                  </a:lnTo>
                  <a:lnTo>
                    <a:pt x="1956" y="1"/>
                  </a:lnTo>
                  <a:lnTo>
                    <a:pt x="27593" y="1"/>
                  </a:lnTo>
                  <a:lnTo>
                    <a:pt x="27593" y="1"/>
                  </a:lnTo>
                  <a:lnTo>
                    <a:pt x="27768" y="1"/>
                  </a:lnTo>
                  <a:lnTo>
                    <a:pt x="27960" y="18"/>
                  </a:lnTo>
                  <a:lnTo>
                    <a:pt x="28117" y="53"/>
                  </a:lnTo>
                  <a:lnTo>
                    <a:pt x="28274" y="105"/>
                  </a:lnTo>
                  <a:lnTo>
                    <a:pt x="28431" y="158"/>
                  </a:lnTo>
                  <a:lnTo>
                    <a:pt x="28571" y="228"/>
                  </a:lnTo>
                  <a:lnTo>
                    <a:pt x="28693" y="298"/>
                  </a:lnTo>
                  <a:lnTo>
                    <a:pt x="28798" y="385"/>
                  </a:lnTo>
                  <a:lnTo>
                    <a:pt x="28903" y="490"/>
                  </a:lnTo>
                  <a:lnTo>
                    <a:pt x="29008" y="612"/>
                  </a:lnTo>
                  <a:lnTo>
                    <a:pt x="29077" y="734"/>
                  </a:lnTo>
                  <a:lnTo>
                    <a:pt x="29147" y="874"/>
                  </a:lnTo>
                  <a:lnTo>
                    <a:pt x="29200" y="1031"/>
                  </a:lnTo>
                  <a:lnTo>
                    <a:pt x="29235" y="1188"/>
                  </a:lnTo>
                  <a:lnTo>
                    <a:pt x="29252" y="1363"/>
                  </a:lnTo>
                  <a:lnTo>
                    <a:pt x="29269" y="1537"/>
                  </a:lnTo>
                  <a:lnTo>
                    <a:pt x="29269" y="34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Google Shape;1646;p34">
              <a:extLst>
                <a:ext uri="{FF2B5EF4-FFF2-40B4-BE49-F238E27FC236}">
                  <a16:creationId xmlns:a16="http://schemas.microsoft.com/office/drawing/2014/main" id="{5BA09330-7D8B-1D3D-84B7-EFF282E6C548}"/>
                </a:ext>
              </a:extLst>
            </p:cNvPr>
            <p:cNvSpPr/>
            <p:nvPr/>
          </p:nvSpPr>
          <p:spPr>
            <a:xfrm>
              <a:off x="1214973" y="4140072"/>
              <a:ext cx="522470" cy="591995"/>
            </a:xfrm>
            <a:custGeom>
              <a:avLst/>
              <a:gdLst/>
              <a:ahLst/>
              <a:cxnLst/>
              <a:rect l="l" t="t" r="r" b="b"/>
              <a:pathLst>
                <a:path w="29270" h="33165" extrusionOk="0">
                  <a:moveTo>
                    <a:pt x="0" y="1"/>
                  </a:moveTo>
                  <a:lnTo>
                    <a:pt x="0" y="31034"/>
                  </a:lnTo>
                  <a:lnTo>
                    <a:pt x="17" y="31209"/>
                  </a:lnTo>
                  <a:lnTo>
                    <a:pt x="52" y="31384"/>
                  </a:lnTo>
                  <a:lnTo>
                    <a:pt x="87" y="31576"/>
                  </a:lnTo>
                  <a:lnTo>
                    <a:pt x="157" y="31750"/>
                  </a:lnTo>
                  <a:lnTo>
                    <a:pt x="244" y="31925"/>
                  </a:lnTo>
                  <a:lnTo>
                    <a:pt x="349" y="32100"/>
                  </a:lnTo>
                  <a:lnTo>
                    <a:pt x="472" y="32274"/>
                  </a:lnTo>
                  <a:lnTo>
                    <a:pt x="594" y="32432"/>
                  </a:lnTo>
                  <a:lnTo>
                    <a:pt x="733" y="32589"/>
                  </a:lnTo>
                  <a:lnTo>
                    <a:pt x="891" y="32728"/>
                  </a:lnTo>
                  <a:lnTo>
                    <a:pt x="1048" y="32851"/>
                  </a:lnTo>
                  <a:lnTo>
                    <a:pt x="1222" y="32955"/>
                  </a:lnTo>
                  <a:lnTo>
                    <a:pt x="1397" y="33043"/>
                  </a:lnTo>
                  <a:lnTo>
                    <a:pt x="1572" y="33113"/>
                  </a:lnTo>
                  <a:lnTo>
                    <a:pt x="1764" y="33148"/>
                  </a:lnTo>
                  <a:lnTo>
                    <a:pt x="1956" y="33165"/>
                  </a:lnTo>
                  <a:lnTo>
                    <a:pt x="27593" y="33165"/>
                  </a:lnTo>
                  <a:lnTo>
                    <a:pt x="27768" y="33148"/>
                  </a:lnTo>
                  <a:lnTo>
                    <a:pt x="27960" y="33113"/>
                  </a:lnTo>
                  <a:lnTo>
                    <a:pt x="28117" y="33043"/>
                  </a:lnTo>
                  <a:lnTo>
                    <a:pt x="28274" y="32955"/>
                  </a:lnTo>
                  <a:lnTo>
                    <a:pt x="28431" y="32851"/>
                  </a:lnTo>
                  <a:lnTo>
                    <a:pt x="28571" y="32728"/>
                  </a:lnTo>
                  <a:lnTo>
                    <a:pt x="28693" y="32589"/>
                  </a:lnTo>
                  <a:lnTo>
                    <a:pt x="28798" y="32432"/>
                  </a:lnTo>
                  <a:lnTo>
                    <a:pt x="28903" y="32274"/>
                  </a:lnTo>
                  <a:lnTo>
                    <a:pt x="29008" y="32100"/>
                  </a:lnTo>
                  <a:lnTo>
                    <a:pt x="29077" y="31925"/>
                  </a:lnTo>
                  <a:lnTo>
                    <a:pt x="29147" y="31750"/>
                  </a:lnTo>
                  <a:lnTo>
                    <a:pt x="29200" y="31576"/>
                  </a:lnTo>
                  <a:lnTo>
                    <a:pt x="29235" y="31384"/>
                  </a:lnTo>
                  <a:lnTo>
                    <a:pt x="29252" y="31209"/>
                  </a:lnTo>
                  <a:lnTo>
                    <a:pt x="29269" y="31034"/>
                  </a:lnTo>
                  <a:lnTo>
                    <a:pt x="2926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Google Shape;1647;p34">
              <a:extLst>
                <a:ext uri="{FF2B5EF4-FFF2-40B4-BE49-F238E27FC236}">
                  <a16:creationId xmlns:a16="http://schemas.microsoft.com/office/drawing/2014/main" id="{04F43427-9E3F-E927-A7A7-845DA6FCF855}"/>
                </a:ext>
              </a:extLst>
            </p:cNvPr>
            <p:cNvSpPr/>
            <p:nvPr/>
          </p:nvSpPr>
          <p:spPr>
            <a:xfrm>
              <a:off x="1249870" y="4546267"/>
              <a:ext cx="348236" cy="11549"/>
            </a:xfrm>
            <a:custGeom>
              <a:avLst/>
              <a:gdLst/>
              <a:ahLst/>
              <a:cxnLst/>
              <a:rect l="l" t="t" r="r" b="b"/>
              <a:pathLst>
                <a:path w="19509" h="647" extrusionOk="0">
                  <a:moveTo>
                    <a:pt x="1" y="0"/>
                  </a:moveTo>
                  <a:lnTo>
                    <a:pt x="1" y="647"/>
                  </a:lnTo>
                  <a:lnTo>
                    <a:pt x="19508" y="647"/>
                  </a:lnTo>
                  <a:lnTo>
                    <a:pt x="19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Google Shape;1648;p34">
              <a:extLst>
                <a:ext uri="{FF2B5EF4-FFF2-40B4-BE49-F238E27FC236}">
                  <a16:creationId xmlns:a16="http://schemas.microsoft.com/office/drawing/2014/main" id="{4B8D303A-018B-0497-B8E3-57944B3C298E}"/>
                </a:ext>
              </a:extLst>
            </p:cNvPr>
            <p:cNvSpPr/>
            <p:nvPr/>
          </p:nvSpPr>
          <p:spPr>
            <a:xfrm>
              <a:off x="1249870" y="4581181"/>
              <a:ext cx="452658" cy="23080"/>
            </a:xfrm>
            <a:custGeom>
              <a:avLst/>
              <a:gdLst/>
              <a:ahLst/>
              <a:cxnLst/>
              <a:rect l="l" t="t" r="r" b="b"/>
              <a:pathLst>
                <a:path w="25359" h="1293" extrusionOk="0">
                  <a:moveTo>
                    <a:pt x="1" y="0"/>
                  </a:moveTo>
                  <a:lnTo>
                    <a:pt x="1" y="1293"/>
                  </a:lnTo>
                  <a:lnTo>
                    <a:pt x="25359" y="1293"/>
                  </a:lnTo>
                  <a:lnTo>
                    <a:pt x="253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1649;p34">
              <a:extLst>
                <a:ext uri="{FF2B5EF4-FFF2-40B4-BE49-F238E27FC236}">
                  <a16:creationId xmlns:a16="http://schemas.microsoft.com/office/drawing/2014/main" id="{556877AC-5F7C-2DF3-DE80-1E1FE98BA79A}"/>
                </a:ext>
              </a:extLst>
            </p:cNvPr>
            <p:cNvSpPr/>
            <p:nvPr/>
          </p:nvSpPr>
          <p:spPr>
            <a:xfrm>
              <a:off x="1249870" y="4615774"/>
              <a:ext cx="324852" cy="23401"/>
            </a:xfrm>
            <a:custGeom>
              <a:avLst/>
              <a:gdLst/>
              <a:ahLst/>
              <a:cxnLst/>
              <a:rect l="l" t="t" r="r" b="b"/>
              <a:pathLst>
                <a:path w="18199" h="1311" extrusionOk="0">
                  <a:moveTo>
                    <a:pt x="1" y="1"/>
                  </a:moveTo>
                  <a:lnTo>
                    <a:pt x="1" y="1311"/>
                  </a:lnTo>
                  <a:lnTo>
                    <a:pt x="18198" y="1311"/>
                  </a:lnTo>
                  <a:lnTo>
                    <a:pt x="18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Google Shape;1650;p34">
              <a:extLst>
                <a:ext uri="{FF2B5EF4-FFF2-40B4-BE49-F238E27FC236}">
                  <a16:creationId xmlns:a16="http://schemas.microsoft.com/office/drawing/2014/main" id="{D828175E-3B69-62AA-E72F-D2947998F8CA}"/>
                </a:ext>
              </a:extLst>
            </p:cNvPr>
            <p:cNvSpPr/>
            <p:nvPr/>
          </p:nvSpPr>
          <p:spPr>
            <a:xfrm>
              <a:off x="1249870" y="4650689"/>
              <a:ext cx="394681" cy="23401"/>
            </a:xfrm>
            <a:custGeom>
              <a:avLst/>
              <a:gdLst/>
              <a:ahLst/>
              <a:cxnLst/>
              <a:rect l="l" t="t" r="r" b="b"/>
              <a:pathLst>
                <a:path w="22111" h="1311" extrusionOk="0">
                  <a:moveTo>
                    <a:pt x="1" y="1"/>
                  </a:moveTo>
                  <a:lnTo>
                    <a:pt x="1" y="1311"/>
                  </a:lnTo>
                  <a:lnTo>
                    <a:pt x="22110" y="1311"/>
                  </a:lnTo>
                  <a:lnTo>
                    <a:pt x="2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Google Shape;1651;p34">
              <a:extLst>
                <a:ext uri="{FF2B5EF4-FFF2-40B4-BE49-F238E27FC236}">
                  <a16:creationId xmlns:a16="http://schemas.microsoft.com/office/drawing/2014/main" id="{0CECE497-AA7B-7F1B-A015-ED5E99EF87DD}"/>
                </a:ext>
              </a:extLst>
            </p:cNvPr>
            <p:cNvSpPr/>
            <p:nvPr/>
          </p:nvSpPr>
          <p:spPr>
            <a:xfrm>
              <a:off x="1249870" y="4186535"/>
              <a:ext cx="441127" cy="34932"/>
            </a:xfrm>
            <a:custGeom>
              <a:avLst/>
              <a:gdLst/>
              <a:ahLst/>
              <a:cxnLst/>
              <a:rect l="l" t="t" r="r" b="b"/>
              <a:pathLst>
                <a:path w="24713" h="1957" extrusionOk="0">
                  <a:moveTo>
                    <a:pt x="1" y="0"/>
                  </a:moveTo>
                  <a:lnTo>
                    <a:pt x="1" y="1956"/>
                  </a:lnTo>
                  <a:lnTo>
                    <a:pt x="24712" y="1956"/>
                  </a:lnTo>
                  <a:lnTo>
                    <a:pt x="247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Google Shape;1652;p34">
              <a:extLst>
                <a:ext uri="{FF2B5EF4-FFF2-40B4-BE49-F238E27FC236}">
                  <a16:creationId xmlns:a16="http://schemas.microsoft.com/office/drawing/2014/main" id="{3D1D83BB-0644-4AD1-1933-BD206B5EC230}"/>
                </a:ext>
              </a:extLst>
            </p:cNvPr>
            <p:cNvSpPr/>
            <p:nvPr/>
          </p:nvSpPr>
          <p:spPr>
            <a:xfrm>
              <a:off x="1249870" y="4244512"/>
              <a:ext cx="255326" cy="34932"/>
            </a:xfrm>
            <a:custGeom>
              <a:avLst/>
              <a:gdLst/>
              <a:ahLst/>
              <a:cxnLst/>
              <a:rect l="l" t="t" r="r" b="b"/>
              <a:pathLst>
                <a:path w="14304" h="1957" extrusionOk="0">
                  <a:moveTo>
                    <a:pt x="1" y="0"/>
                  </a:moveTo>
                  <a:lnTo>
                    <a:pt x="1" y="1956"/>
                  </a:lnTo>
                  <a:lnTo>
                    <a:pt x="14304" y="1956"/>
                  </a:lnTo>
                  <a:lnTo>
                    <a:pt x="14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Google Shape;1653;p34">
              <a:extLst>
                <a:ext uri="{FF2B5EF4-FFF2-40B4-BE49-F238E27FC236}">
                  <a16:creationId xmlns:a16="http://schemas.microsoft.com/office/drawing/2014/main" id="{C9951A8C-67E2-C9CC-0021-270F5E43AD94}"/>
                </a:ext>
              </a:extLst>
            </p:cNvPr>
            <p:cNvSpPr/>
            <p:nvPr/>
          </p:nvSpPr>
          <p:spPr>
            <a:xfrm>
              <a:off x="1249870" y="4418764"/>
              <a:ext cx="255326" cy="34629"/>
            </a:xfrm>
            <a:custGeom>
              <a:avLst/>
              <a:gdLst/>
              <a:ahLst/>
              <a:cxnLst/>
              <a:rect l="l" t="t" r="r" b="b"/>
              <a:pathLst>
                <a:path w="14304" h="1940" extrusionOk="0">
                  <a:moveTo>
                    <a:pt x="1" y="1"/>
                  </a:moveTo>
                  <a:lnTo>
                    <a:pt x="1" y="1939"/>
                  </a:lnTo>
                  <a:lnTo>
                    <a:pt x="14304" y="1939"/>
                  </a:lnTo>
                  <a:lnTo>
                    <a:pt x="14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Google Shape;1654;p34">
              <a:extLst>
                <a:ext uri="{FF2B5EF4-FFF2-40B4-BE49-F238E27FC236}">
                  <a16:creationId xmlns:a16="http://schemas.microsoft.com/office/drawing/2014/main" id="{A9E4EB17-AE85-B311-D836-0DF9AF787607}"/>
                </a:ext>
              </a:extLst>
            </p:cNvPr>
            <p:cNvSpPr/>
            <p:nvPr/>
          </p:nvSpPr>
          <p:spPr>
            <a:xfrm>
              <a:off x="1249870" y="4302489"/>
              <a:ext cx="313321" cy="34932"/>
            </a:xfrm>
            <a:custGeom>
              <a:avLst/>
              <a:gdLst/>
              <a:ahLst/>
              <a:cxnLst/>
              <a:rect l="l" t="t" r="r" b="b"/>
              <a:pathLst>
                <a:path w="17553" h="1957" extrusionOk="0">
                  <a:moveTo>
                    <a:pt x="1" y="1"/>
                  </a:moveTo>
                  <a:lnTo>
                    <a:pt x="1" y="1957"/>
                  </a:lnTo>
                  <a:lnTo>
                    <a:pt x="17552" y="1957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Google Shape;1655;p34">
              <a:extLst>
                <a:ext uri="{FF2B5EF4-FFF2-40B4-BE49-F238E27FC236}">
                  <a16:creationId xmlns:a16="http://schemas.microsoft.com/office/drawing/2014/main" id="{83F6C984-B260-25E0-E103-44E4061BA16F}"/>
                </a:ext>
              </a:extLst>
            </p:cNvPr>
            <p:cNvSpPr/>
            <p:nvPr/>
          </p:nvSpPr>
          <p:spPr>
            <a:xfrm>
              <a:off x="1249870" y="4360466"/>
              <a:ext cx="406212" cy="23401"/>
            </a:xfrm>
            <a:custGeom>
              <a:avLst/>
              <a:gdLst/>
              <a:ahLst/>
              <a:cxnLst/>
              <a:rect l="l" t="t" r="r" b="b"/>
              <a:pathLst>
                <a:path w="22757" h="1311" extrusionOk="0">
                  <a:moveTo>
                    <a:pt x="1" y="1"/>
                  </a:moveTo>
                  <a:lnTo>
                    <a:pt x="1" y="1311"/>
                  </a:lnTo>
                  <a:lnTo>
                    <a:pt x="22756" y="1311"/>
                  </a:lnTo>
                  <a:lnTo>
                    <a:pt x="22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1656;p34">
              <a:extLst>
                <a:ext uri="{FF2B5EF4-FFF2-40B4-BE49-F238E27FC236}">
                  <a16:creationId xmlns:a16="http://schemas.microsoft.com/office/drawing/2014/main" id="{56213268-6278-1B1A-4717-1182B08198C1}"/>
                </a:ext>
              </a:extLst>
            </p:cNvPr>
            <p:cNvSpPr/>
            <p:nvPr/>
          </p:nvSpPr>
          <p:spPr>
            <a:xfrm>
              <a:off x="1242391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extrusionOk="0">
                  <a:moveTo>
                    <a:pt x="542" y="1"/>
                  </a:moveTo>
                  <a:lnTo>
                    <a:pt x="402" y="53"/>
                  </a:lnTo>
                  <a:lnTo>
                    <a:pt x="298" y="105"/>
                  </a:lnTo>
                  <a:lnTo>
                    <a:pt x="193" y="193"/>
                  </a:lnTo>
                  <a:lnTo>
                    <a:pt x="123" y="298"/>
                  </a:lnTo>
                  <a:lnTo>
                    <a:pt x="53" y="402"/>
                  </a:lnTo>
                  <a:lnTo>
                    <a:pt x="18" y="525"/>
                  </a:lnTo>
                  <a:lnTo>
                    <a:pt x="1" y="664"/>
                  </a:lnTo>
                  <a:lnTo>
                    <a:pt x="18" y="804"/>
                  </a:lnTo>
                  <a:lnTo>
                    <a:pt x="53" y="926"/>
                  </a:lnTo>
                  <a:lnTo>
                    <a:pt x="123" y="1049"/>
                  </a:lnTo>
                  <a:lnTo>
                    <a:pt x="193" y="1153"/>
                  </a:lnTo>
                  <a:lnTo>
                    <a:pt x="298" y="1223"/>
                  </a:lnTo>
                  <a:lnTo>
                    <a:pt x="402" y="1293"/>
                  </a:lnTo>
                  <a:lnTo>
                    <a:pt x="542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49" y="1223"/>
                  </a:lnTo>
                  <a:lnTo>
                    <a:pt x="1136" y="1153"/>
                  </a:lnTo>
                  <a:lnTo>
                    <a:pt x="1223" y="1049"/>
                  </a:lnTo>
                  <a:lnTo>
                    <a:pt x="1276" y="926"/>
                  </a:lnTo>
                  <a:lnTo>
                    <a:pt x="1328" y="804"/>
                  </a:lnTo>
                  <a:lnTo>
                    <a:pt x="1328" y="664"/>
                  </a:lnTo>
                  <a:lnTo>
                    <a:pt x="1328" y="525"/>
                  </a:lnTo>
                  <a:lnTo>
                    <a:pt x="1276" y="402"/>
                  </a:lnTo>
                  <a:lnTo>
                    <a:pt x="1223" y="298"/>
                  </a:lnTo>
                  <a:lnTo>
                    <a:pt x="1136" y="193"/>
                  </a:lnTo>
                  <a:lnTo>
                    <a:pt x="1049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D0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Google Shape;1657;p34">
              <a:extLst>
                <a:ext uri="{FF2B5EF4-FFF2-40B4-BE49-F238E27FC236}">
                  <a16:creationId xmlns:a16="http://schemas.microsoft.com/office/drawing/2014/main" id="{AE348801-0CC4-03B6-F245-8754BA6E3CFA}"/>
                </a:ext>
              </a:extLst>
            </p:cNvPr>
            <p:cNvSpPr/>
            <p:nvPr/>
          </p:nvSpPr>
          <p:spPr>
            <a:xfrm>
              <a:off x="1242391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fill="none" extrusionOk="0">
                  <a:moveTo>
                    <a:pt x="1328" y="664"/>
                  </a:moveTo>
                  <a:lnTo>
                    <a:pt x="1328" y="664"/>
                  </a:lnTo>
                  <a:lnTo>
                    <a:pt x="1328" y="804"/>
                  </a:lnTo>
                  <a:lnTo>
                    <a:pt x="1276" y="926"/>
                  </a:lnTo>
                  <a:lnTo>
                    <a:pt x="1223" y="1049"/>
                  </a:lnTo>
                  <a:lnTo>
                    <a:pt x="1136" y="1153"/>
                  </a:lnTo>
                  <a:lnTo>
                    <a:pt x="1049" y="1223"/>
                  </a:lnTo>
                  <a:lnTo>
                    <a:pt x="926" y="1293"/>
                  </a:lnTo>
                  <a:lnTo>
                    <a:pt x="804" y="1328"/>
                  </a:lnTo>
                  <a:lnTo>
                    <a:pt x="664" y="1345"/>
                  </a:lnTo>
                  <a:lnTo>
                    <a:pt x="664" y="1345"/>
                  </a:lnTo>
                  <a:lnTo>
                    <a:pt x="542" y="1328"/>
                  </a:lnTo>
                  <a:lnTo>
                    <a:pt x="402" y="1293"/>
                  </a:lnTo>
                  <a:lnTo>
                    <a:pt x="298" y="1223"/>
                  </a:lnTo>
                  <a:lnTo>
                    <a:pt x="193" y="1153"/>
                  </a:lnTo>
                  <a:lnTo>
                    <a:pt x="123" y="1049"/>
                  </a:lnTo>
                  <a:lnTo>
                    <a:pt x="53" y="926"/>
                  </a:lnTo>
                  <a:lnTo>
                    <a:pt x="18" y="804"/>
                  </a:lnTo>
                  <a:lnTo>
                    <a:pt x="1" y="664"/>
                  </a:lnTo>
                  <a:lnTo>
                    <a:pt x="1" y="664"/>
                  </a:lnTo>
                  <a:lnTo>
                    <a:pt x="18" y="525"/>
                  </a:lnTo>
                  <a:lnTo>
                    <a:pt x="53" y="402"/>
                  </a:lnTo>
                  <a:lnTo>
                    <a:pt x="123" y="298"/>
                  </a:lnTo>
                  <a:lnTo>
                    <a:pt x="193" y="193"/>
                  </a:lnTo>
                  <a:lnTo>
                    <a:pt x="298" y="105"/>
                  </a:lnTo>
                  <a:lnTo>
                    <a:pt x="402" y="53"/>
                  </a:lnTo>
                  <a:lnTo>
                    <a:pt x="542" y="1"/>
                  </a:lnTo>
                  <a:lnTo>
                    <a:pt x="664" y="1"/>
                  </a:lnTo>
                  <a:lnTo>
                    <a:pt x="664" y="1"/>
                  </a:lnTo>
                  <a:lnTo>
                    <a:pt x="804" y="1"/>
                  </a:lnTo>
                  <a:lnTo>
                    <a:pt x="926" y="53"/>
                  </a:lnTo>
                  <a:lnTo>
                    <a:pt x="1049" y="105"/>
                  </a:lnTo>
                  <a:lnTo>
                    <a:pt x="1136" y="193"/>
                  </a:lnTo>
                  <a:lnTo>
                    <a:pt x="1223" y="298"/>
                  </a:lnTo>
                  <a:lnTo>
                    <a:pt x="1276" y="402"/>
                  </a:lnTo>
                  <a:lnTo>
                    <a:pt x="1328" y="525"/>
                  </a:lnTo>
                  <a:lnTo>
                    <a:pt x="1328" y="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Google Shape;1658;p34">
              <a:extLst>
                <a:ext uri="{FF2B5EF4-FFF2-40B4-BE49-F238E27FC236}">
                  <a16:creationId xmlns:a16="http://schemas.microsoft.com/office/drawing/2014/main" id="{8D57224B-9DAD-6D5C-0EDC-CA3169819F6C}"/>
                </a:ext>
              </a:extLst>
            </p:cNvPr>
            <p:cNvSpPr/>
            <p:nvPr/>
          </p:nvSpPr>
          <p:spPr>
            <a:xfrm>
              <a:off x="1290086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extrusionOk="0">
                  <a:moveTo>
                    <a:pt x="525" y="1"/>
                  </a:moveTo>
                  <a:lnTo>
                    <a:pt x="402" y="53"/>
                  </a:lnTo>
                  <a:lnTo>
                    <a:pt x="280" y="105"/>
                  </a:lnTo>
                  <a:lnTo>
                    <a:pt x="193" y="193"/>
                  </a:lnTo>
                  <a:lnTo>
                    <a:pt x="106" y="298"/>
                  </a:lnTo>
                  <a:lnTo>
                    <a:pt x="53" y="402"/>
                  </a:lnTo>
                  <a:lnTo>
                    <a:pt x="1" y="525"/>
                  </a:lnTo>
                  <a:lnTo>
                    <a:pt x="1" y="664"/>
                  </a:lnTo>
                  <a:lnTo>
                    <a:pt x="1" y="804"/>
                  </a:lnTo>
                  <a:lnTo>
                    <a:pt x="53" y="926"/>
                  </a:lnTo>
                  <a:lnTo>
                    <a:pt x="106" y="1049"/>
                  </a:lnTo>
                  <a:lnTo>
                    <a:pt x="193" y="1153"/>
                  </a:lnTo>
                  <a:lnTo>
                    <a:pt x="280" y="1223"/>
                  </a:lnTo>
                  <a:lnTo>
                    <a:pt x="402" y="1293"/>
                  </a:lnTo>
                  <a:lnTo>
                    <a:pt x="525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31" y="1223"/>
                  </a:lnTo>
                  <a:lnTo>
                    <a:pt x="1136" y="1153"/>
                  </a:lnTo>
                  <a:lnTo>
                    <a:pt x="1206" y="1049"/>
                  </a:lnTo>
                  <a:lnTo>
                    <a:pt x="1276" y="926"/>
                  </a:lnTo>
                  <a:lnTo>
                    <a:pt x="1311" y="804"/>
                  </a:lnTo>
                  <a:lnTo>
                    <a:pt x="1328" y="664"/>
                  </a:lnTo>
                  <a:lnTo>
                    <a:pt x="1311" y="525"/>
                  </a:lnTo>
                  <a:lnTo>
                    <a:pt x="1276" y="402"/>
                  </a:lnTo>
                  <a:lnTo>
                    <a:pt x="1206" y="298"/>
                  </a:lnTo>
                  <a:lnTo>
                    <a:pt x="1136" y="193"/>
                  </a:lnTo>
                  <a:lnTo>
                    <a:pt x="1031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B2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Google Shape;1659;p34">
              <a:extLst>
                <a:ext uri="{FF2B5EF4-FFF2-40B4-BE49-F238E27FC236}">
                  <a16:creationId xmlns:a16="http://schemas.microsoft.com/office/drawing/2014/main" id="{82678F4E-E2F5-C6D8-9168-6680892266C5}"/>
                </a:ext>
              </a:extLst>
            </p:cNvPr>
            <p:cNvSpPr/>
            <p:nvPr/>
          </p:nvSpPr>
          <p:spPr>
            <a:xfrm>
              <a:off x="1290086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fill="none" extrusionOk="0">
                  <a:moveTo>
                    <a:pt x="1328" y="664"/>
                  </a:moveTo>
                  <a:lnTo>
                    <a:pt x="1328" y="664"/>
                  </a:lnTo>
                  <a:lnTo>
                    <a:pt x="1311" y="804"/>
                  </a:lnTo>
                  <a:lnTo>
                    <a:pt x="1276" y="926"/>
                  </a:lnTo>
                  <a:lnTo>
                    <a:pt x="1206" y="1049"/>
                  </a:lnTo>
                  <a:lnTo>
                    <a:pt x="1136" y="1153"/>
                  </a:lnTo>
                  <a:lnTo>
                    <a:pt x="1031" y="1223"/>
                  </a:lnTo>
                  <a:lnTo>
                    <a:pt x="926" y="1293"/>
                  </a:lnTo>
                  <a:lnTo>
                    <a:pt x="804" y="1328"/>
                  </a:lnTo>
                  <a:lnTo>
                    <a:pt x="664" y="1345"/>
                  </a:lnTo>
                  <a:lnTo>
                    <a:pt x="664" y="1345"/>
                  </a:lnTo>
                  <a:lnTo>
                    <a:pt x="525" y="1328"/>
                  </a:lnTo>
                  <a:lnTo>
                    <a:pt x="402" y="1293"/>
                  </a:lnTo>
                  <a:lnTo>
                    <a:pt x="280" y="1223"/>
                  </a:lnTo>
                  <a:lnTo>
                    <a:pt x="193" y="1153"/>
                  </a:lnTo>
                  <a:lnTo>
                    <a:pt x="106" y="1049"/>
                  </a:lnTo>
                  <a:lnTo>
                    <a:pt x="53" y="926"/>
                  </a:lnTo>
                  <a:lnTo>
                    <a:pt x="1" y="804"/>
                  </a:lnTo>
                  <a:lnTo>
                    <a:pt x="1" y="664"/>
                  </a:lnTo>
                  <a:lnTo>
                    <a:pt x="1" y="664"/>
                  </a:lnTo>
                  <a:lnTo>
                    <a:pt x="1" y="525"/>
                  </a:lnTo>
                  <a:lnTo>
                    <a:pt x="53" y="402"/>
                  </a:lnTo>
                  <a:lnTo>
                    <a:pt x="106" y="298"/>
                  </a:lnTo>
                  <a:lnTo>
                    <a:pt x="193" y="193"/>
                  </a:lnTo>
                  <a:lnTo>
                    <a:pt x="280" y="105"/>
                  </a:lnTo>
                  <a:lnTo>
                    <a:pt x="402" y="53"/>
                  </a:lnTo>
                  <a:lnTo>
                    <a:pt x="525" y="1"/>
                  </a:lnTo>
                  <a:lnTo>
                    <a:pt x="664" y="1"/>
                  </a:lnTo>
                  <a:lnTo>
                    <a:pt x="664" y="1"/>
                  </a:lnTo>
                  <a:lnTo>
                    <a:pt x="804" y="1"/>
                  </a:lnTo>
                  <a:lnTo>
                    <a:pt x="926" y="53"/>
                  </a:lnTo>
                  <a:lnTo>
                    <a:pt x="1031" y="105"/>
                  </a:lnTo>
                  <a:lnTo>
                    <a:pt x="1136" y="193"/>
                  </a:lnTo>
                  <a:lnTo>
                    <a:pt x="1206" y="298"/>
                  </a:lnTo>
                  <a:lnTo>
                    <a:pt x="1276" y="402"/>
                  </a:lnTo>
                  <a:lnTo>
                    <a:pt x="1311" y="525"/>
                  </a:lnTo>
                  <a:lnTo>
                    <a:pt x="1328" y="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1660;p34">
              <a:extLst>
                <a:ext uri="{FF2B5EF4-FFF2-40B4-BE49-F238E27FC236}">
                  <a16:creationId xmlns:a16="http://schemas.microsoft.com/office/drawing/2014/main" id="{F9F0201F-A587-ACE4-A805-1521047FA261}"/>
                </a:ext>
              </a:extLst>
            </p:cNvPr>
            <p:cNvSpPr/>
            <p:nvPr/>
          </p:nvSpPr>
          <p:spPr>
            <a:xfrm>
              <a:off x="1337478" y="4094876"/>
              <a:ext cx="23705" cy="24026"/>
            </a:xfrm>
            <a:custGeom>
              <a:avLst/>
              <a:gdLst/>
              <a:ahLst/>
              <a:cxnLst/>
              <a:rect l="l" t="t" r="r" b="b"/>
              <a:pathLst>
                <a:path w="1328" h="1346" extrusionOk="0">
                  <a:moveTo>
                    <a:pt x="542" y="1"/>
                  </a:moveTo>
                  <a:lnTo>
                    <a:pt x="419" y="53"/>
                  </a:lnTo>
                  <a:lnTo>
                    <a:pt x="297" y="105"/>
                  </a:lnTo>
                  <a:lnTo>
                    <a:pt x="192" y="193"/>
                  </a:lnTo>
                  <a:lnTo>
                    <a:pt x="123" y="298"/>
                  </a:lnTo>
                  <a:lnTo>
                    <a:pt x="53" y="402"/>
                  </a:lnTo>
                  <a:lnTo>
                    <a:pt x="18" y="525"/>
                  </a:lnTo>
                  <a:lnTo>
                    <a:pt x="0" y="664"/>
                  </a:lnTo>
                  <a:lnTo>
                    <a:pt x="18" y="804"/>
                  </a:lnTo>
                  <a:lnTo>
                    <a:pt x="53" y="926"/>
                  </a:lnTo>
                  <a:lnTo>
                    <a:pt x="123" y="1049"/>
                  </a:lnTo>
                  <a:lnTo>
                    <a:pt x="192" y="1153"/>
                  </a:lnTo>
                  <a:lnTo>
                    <a:pt x="297" y="1223"/>
                  </a:lnTo>
                  <a:lnTo>
                    <a:pt x="419" y="1293"/>
                  </a:lnTo>
                  <a:lnTo>
                    <a:pt x="542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48" y="1223"/>
                  </a:lnTo>
                  <a:lnTo>
                    <a:pt x="1135" y="1153"/>
                  </a:lnTo>
                  <a:lnTo>
                    <a:pt x="1223" y="1049"/>
                  </a:lnTo>
                  <a:lnTo>
                    <a:pt x="1293" y="926"/>
                  </a:lnTo>
                  <a:lnTo>
                    <a:pt x="1328" y="804"/>
                  </a:lnTo>
                  <a:lnTo>
                    <a:pt x="1328" y="664"/>
                  </a:lnTo>
                  <a:lnTo>
                    <a:pt x="1328" y="525"/>
                  </a:lnTo>
                  <a:lnTo>
                    <a:pt x="1293" y="402"/>
                  </a:lnTo>
                  <a:lnTo>
                    <a:pt x="1223" y="298"/>
                  </a:lnTo>
                  <a:lnTo>
                    <a:pt x="1135" y="193"/>
                  </a:lnTo>
                  <a:lnTo>
                    <a:pt x="1048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Google Shape;1661;p34">
              <a:extLst>
                <a:ext uri="{FF2B5EF4-FFF2-40B4-BE49-F238E27FC236}">
                  <a16:creationId xmlns:a16="http://schemas.microsoft.com/office/drawing/2014/main" id="{1EF3C664-DC12-1618-CAC3-9111C7FECAEB}"/>
                </a:ext>
              </a:extLst>
            </p:cNvPr>
            <p:cNvSpPr/>
            <p:nvPr/>
          </p:nvSpPr>
          <p:spPr>
            <a:xfrm>
              <a:off x="1337478" y="4094876"/>
              <a:ext cx="23705" cy="24026"/>
            </a:xfrm>
            <a:custGeom>
              <a:avLst/>
              <a:gdLst/>
              <a:ahLst/>
              <a:cxnLst/>
              <a:rect l="l" t="t" r="r" b="b"/>
              <a:pathLst>
                <a:path w="1328" h="1346" fill="none" extrusionOk="0">
                  <a:moveTo>
                    <a:pt x="1328" y="664"/>
                  </a:moveTo>
                  <a:lnTo>
                    <a:pt x="1328" y="664"/>
                  </a:lnTo>
                  <a:lnTo>
                    <a:pt x="1328" y="804"/>
                  </a:lnTo>
                  <a:lnTo>
                    <a:pt x="1293" y="926"/>
                  </a:lnTo>
                  <a:lnTo>
                    <a:pt x="1223" y="1049"/>
                  </a:lnTo>
                  <a:lnTo>
                    <a:pt x="1135" y="1153"/>
                  </a:lnTo>
                  <a:lnTo>
                    <a:pt x="1048" y="1223"/>
                  </a:lnTo>
                  <a:lnTo>
                    <a:pt x="926" y="1293"/>
                  </a:lnTo>
                  <a:lnTo>
                    <a:pt x="804" y="1328"/>
                  </a:lnTo>
                  <a:lnTo>
                    <a:pt x="664" y="1345"/>
                  </a:lnTo>
                  <a:lnTo>
                    <a:pt x="664" y="1345"/>
                  </a:lnTo>
                  <a:lnTo>
                    <a:pt x="542" y="1328"/>
                  </a:lnTo>
                  <a:lnTo>
                    <a:pt x="419" y="1293"/>
                  </a:lnTo>
                  <a:lnTo>
                    <a:pt x="297" y="1223"/>
                  </a:lnTo>
                  <a:lnTo>
                    <a:pt x="192" y="1153"/>
                  </a:lnTo>
                  <a:lnTo>
                    <a:pt x="123" y="1049"/>
                  </a:lnTo>
                  <a:lnTo>
                    <a:pt x="53" y="926"/>
                  </a:lnTo>
                  <a:lnTo>
                    <a:pt x="18" y="804"/>
                  </a:lnTo>
                  <a:lnTo>
                    <a:pt x="0" y="664"/>
                  </a:lnTo>
                  <a:lnTo>
                    <a:pt x="0" y="664"/>
                  </a:lnTo>
                  <a:lnTo>
                    <a:pt x="18" y="525"/>
                  </a:lnTo>
                  <a:lnTo>
                    <a:pt x="53" y="402"/>
                  </a:lnTo>
                  <a:lnTo>
                    <a:pt x="123" y="298"/>
                  </a:lnTo>
                  <a:lnTo>
                    <a:pt x="192" y="193"/>
                  </a:lnTo>
                  <a:lnTo>
                    <a:pt x="297" y="105"/>
                  </a:lnTo>
                  <a:lnTo>
                    <a:pt x="419" y="53"/>
                  </a:lnTo>
                  <a:lnTo>
                    <a:pt x="542" y="1"/>
                  </a:lnTo>
                  <a:lnTo>
                    <a:pt x="664" y="1"/>
                  </a:lnTo>
                  <a:lnTo>
                    <a:pt x="664" y="1"/>
                  </a:lnTo>
                  <a:lnTo>
                    <a:pt x="804" y="1"/>
                  </a:lnTo>
                  <a:lnTo>
                    <a:pt x="926" y="53"/>
                  </a:lnTo>
                  <a:lnTo>
                    <a:pt x="1048" y="105"/>
                  </a:lnTo>
                  <a:lnTo>
                    <a:pt x="1135" y="193"/>
                  </a:lnTo>
                  <a:lnTo>
                    <a:pt x="1223" y="298"/>
                  </a:lnTo>
                  <a:lnTo>
                    <a:pt x="1293" y="402"/>
                  </a:lnTo>
                  <a:lnTo>
                    <a:pt x="1328" y="525"/>
                  </a:lnTo>
                  <a:lnTo>
                    <a:pt x="1328" y="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Google Shape;1662;p34">
              <a:extLst>
                <a:ext uri="{FF2B5EF4-FFF2-40B4-BE49-F238E27FC236}">
                  <a16:creationId xmlns:a16="http://schemas.microsoft.com/office/drawing/2014/main" id="{4197C790-183B-C687-B209-575C189CE0B1}"/>
                </a:ext>
              </a:extLst>
            </p:cNvPr>
            <p:cNvSpPr/>
            <p:nvPr/>
          </p:nvSpPr>
          <p:spPr>
            <a:xfrm>
              <a:off x="1242391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extrusionOk="0">
                  <a:moveTo>
                    <a:pt x="542" y="1"/>
                  </a:moveTo>
                  <a:lnTo>
                    <a:pt x="402" y="53"/>
                  </a:lnTo>
                  <a:lnTo>
                    <a:pt x="298" y="105"/>
                  </a:lnTo>
                  <a:lnTo>
                    <a:pt x="193" y="193"/>
                  </a:lnTo>
                  <a:lnTo>
                    <a:pt x="123" y="298"/>
                  </a:lnTo>
                  <a:lnTo>
                    <a:pt x="53" y="402"/>
                  </a:lnTo>
                  <a:lnTo>
                    <a:pt x="18" y="525"/>
                  </a:lnTo>
                  <a:lnTo>
                    <a:pt x="1" y="664"/>
                  </a:lnTo>
                  <a:lnTo>
                    <a:pt x="18" y="804"/>
                  </a:lnTo>
                  <a:lnTo>
                    <a:pt x="53" y="926"/>
                  </a:lnTo>
                  <a:lnTo>
                    <a:pt x="123" y="1049"/>
                  </a:lnTo>
                  <a:lnTo>
                    <a:pt x="193" y="1153"/>
                  </a:lnTo>
                  <a:lnTo>
                    <a:pt x="298" y="1223"/>
                  </a:lnTo>
                  <a:lnTo>
                    <a:pt x="402" y="1293"/>
                  </a:lnTo>
                  <a:lnTo>
                    <a:pt x="542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49" y="1223"/>
                  </a:lnTo>
                  <a:lnTo>
                    <a:pt x="1136" y="1153"/>
                  </a:lnTo>
                  <a:lnTo>
                    <a:pt x="1223" y="1049"/>
                  </a:lnTo>
                  <a:lnTo>
                    <a:pt x="1276" y="926"/>
                  </a:lnTo>
                  <a:lnTo>
                    <a:pt x="1328" y="804"/>
                  </a:lnTo>
                  <a:lnTo>
                    <a:pt x="1328" y="664"/>
                  </a:lnTo>
                  <a:lnTo>
                    <a:pt x="1328" y="525"/>
                  </a:lnTo>
                  <a:lnTo>
                    <a:pt x="1276" y="402"/>
                  </a:lnTo>
                  <a:lnTo>
                    <a:pt x="1223" y="298"/>
                  </a:lnTo>
                  <a:lnTo>
                    <a:pt x="1136" y="193"/>
                  </a:lnTo>
                  <a:lnTo>
                    <a:pt x="1049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1663;p34">
              <a:extLst>
                <a:ext uri="{FF2B5EF4-FFF2-40B4-BE49-F238E27FC236}">
                  <a16:creationId xmlns:a16="http://schemas.microsoft.com/office/drawing/2014/main" id="{FAD8B3C8-C7E2-25A4-5144-A2541E17E0B1}"/>
                </a:ext>
              </a:extLst>
            </p:cNvPr>
            <p:cNvSpPr/>
            <p:nvPr/>
          </p:nvSpPr>
          <p:spPr>
            <a:xfrm>
              <a:off x="1290086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extrusionOk="0">
                  <a:moveTo>
                    <a:pt x="525" y="1"/>
                  </a:moveTo>
                  <a:lnTo>
                    <a:pt x="402" y="53"/>
                  </a:lnTo>
                  <a:lnTo>
                    <a:pt x="280" y="105"/>
                  </a:lnTo>
                  <a:lnTo>
                    <a:pt x="193" y="193"/>
                  </a:lnTo>
                  <a:lnTo>
                    <a:pt x="106" y="298"/>
                  </a:lnTo>
                  <a:lnTo>
                    <a:pt x="53" y="402"/>
                  </a:lnTo>
                  <a:lnTo>
                    <a:pt x="1" y="525"/>
                  </a:lnTo>
                  <a:lnTo>
                    <a:pt x="1" y="664"/>
                  </a:lnTo>
                  <a:lnTo>
                    <a:pt x="1" y="804"/>
                  </a:lnTo>
                  <a:lnTo>
                    <a:pt x="53" y="926"/>
                  </a:lnTo>
                  <a:lnTo>
                    <a:pt x="106" y="1049"/>
                  </a:lnTo>
                  <a:lnTo>
                    <a:pt x="193" y="1153"/>
                  </a:lnTo>
                  <a:lnTo>
                    <a:pt x="280" y="1223"/>
                  </a:lnTo>
                  <a:lnTo>
                    <a:pt x="402" y="1293"/>
                  </a:lnTo>
                  <a:lnTo>
                    <a:pt x="525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31" y="1223"/>
                  </a:lnTo>
                  <a:lnTo>
                    <a:pt x="1136" y="1153"/>
                  </a:lnTo>
                  <a:lnTo>
                    <a:pt x="1206" y="1049"/>
                  </a:lnTo>
                  <a:lnTo>
                    <a:pt x="1276" y="926"/>
                  </a:lnTo>
                  <a:lnTo>
                    <a:pt x="1311" y="804"/>
                  </a:lnTo>
                  <a:lnTo>
                    <a:pt x="1328" y="664"/>
                  </a:lnTo>
                  <a:lnTo>
                    <a:pt x="1311" y="525"/>
                  </a:lnTo>
                  <a:lnTo>
                    <a:pt x="1276" y="402"/>
                  </a:lnTo>
                  <a:lnTo>
                    <a:pt x="1206" y="298"/>
                  </a:lnTo>
                  <a:lnTo>
                    <a:pt x="1136" y="193"/>
                  </a:lnTo>
                  <a:lnTo>
                    <a:pt x="1031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Google Shape;1664;p34">
              <a:extLst>
                <a:ext uri="{FF2B5EF4-FFF2-40B4-BE49-F238E27FC236}">
                  <a16:creationId xmlns:a16="http://schemas.microsoft.com/office/drawing/2014/main" id="{6E5A4EF6-CA72-377F-22B0-220AC1EE5AFC}"/>
                </a:ext>
              </a:extLst>
            </p:cNvPr>
            <p:cNvSpPr/>
            <p:nvPr/>
          </p:nvSpPr>
          <p:spPr>
            <a:xfrm>
              <a:off x="1337478" y="4094876"/>
              <a:ext cx="23705" cy="24026"/>
            </a:xfrm>
            <a:custGeom>
              <a:avLst/>
              <a:gdLst/>
              <a:ahLst/>
              <a:cxnLst/>
              <a:rect l="l" t="t" r="r" b="b"/>
              <a:pathLst>
                <a:path w="1328" h="1346" extrusionOk="0">
                  <a:moveTo>
                    <a:pt x="542" y="1"/>
                  </a:moveTo>
                  <a:lnTo>
                    <a:pt x="419" y="53"/>
                  </a:lnTo>
                  <a:lnTo>
                    <a:pt x="297" y="105"/>
                  </a:lnTo>
                  <a:lnTo>
                    <a:pt x="192" y="193"/>
                  </a:lnTo>
                  <a:lnTo>
                    <a:pt x="123" y="298"/>
                  </a:lnTo>
                  <a:lnTo>
                    <a:pt x="53" y="402"/>
                  </a:lnTo>
                  <a:lnTo>
                    <a:pt x="18" y="525"/>
                  </a:lnTo>
                  <a:lnTo>
                    <a:pt x="0" y="664"/>
                  </a:lnTo>
                  <a:lnTo>
                    <a:pt x="18" y="804"/>
                  </a:lnTo>
                  <a:lnTo>
                    <a:pt x="53" y="926"/>
                  </a:lnTo>
                  <a:lnTo>
                    <a:pt x="123" y="1049"/>
                  </a:lnTo>
                  <a:lnTo>
                    <a:pt x="192" y="1153"/>
                  </a:lnTo>
                  <a:lnTo>
                    <a:pt x="297" y="1223"/>
                  </a:lnTo>
                  <a:lnTo>
                    <a:pt x="419" y="1293"/>
                  </a:lnTo>
                  <a:lnTo>
                    <a:pt x="542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48" y="1223"/>
                  </a:lnTo>
                  <a:lnTo>
                    <a:pt x="1135" y="1153"/>
                  </a:lnTo>
                  <a:lnTo>
                    <a:pt x="1223" y="1049"/>
                  </a:lnTo>
                  <a:lnTo>
                    <a:pt x="1293" y="926"/>
                  </a:lnTo>
                  <a:lnTo>
                    <a:pt x="1328" y="804"/>
                  </a:lnTo>
                  <a:lnTo>
                    <a:pt x="1328" y="664"/>
                  </a:lnTo>
                  <a:lnTo>
                    <a:pt x="1328" y="525"/>
                  </a:lnTo>
                  <a:lnTo>
                    <a:pt x="1293" y="402"/>
                  </a:lnTo>
                  <a:lnTo>
                    <a:pt x="1223" y="298"/>
                  </a:lnTo>
                  <a:lnTo>
                    <a:pt x="1135" y="193"/>
                  </a:lnTo>
                  <a:lnTo>
                    <a:pt x="1048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1026" name="Picture 2" descr="Java icon">
            <a:extLst>
              <a:ext uri="{FF2B5EF4-FFF2-40B4-BE49-F238E27FC236}">
                <a16:creationId xmlns:a16="http://schemas.microsoft.com/office/drawing/2014/main" id="{14CA00D3-EFCC-31BD-16F8-6A51558B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35" y="2284582"/>
            <a:ext cx="400406" cy="4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5FC580B0-AC36-C586-5E86-DFA6FF19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60" y="3667922"/>
            <a:ext cx="993862" cy="411130"/>
          </a:xfrm>
          <a:prstGeom prst="rect">
            <a:avLst/>
          </a:prstGeom>
        </p:spPr>
      </p:pic>
      <p:grpSp>
        <p:nvGrpSpPr>
          <p:cNvPr id="46" name="Google Shape;2218;p41">
            <a:extLst>
              <a:ext uri="{FF2B5EF4-FFF2-40B4-BE49-F238E27FC236}">
                <a16:creationId xmlns:a16="http://schemas.microsoft.com/office/drawing/2014/main" id="{73B75BC2-9CF7-8D5C-57D0-06F75D2B57D3}"/>
              </a:ext>
            </a:extLst>
          </p:cNvPr>
          <p:cNvGrpSpPr/>
          <p:nvPr/>
        </p:nvGrpSpPr>
        <p:grpSpPr>
          <a:xfrm>
            <a:off x="2684729" y="3258236"/>
            <a:ext cx="936250" cy="619775"/>
            <a:chOff x="894625" y="1723700"/>
            <a:chExt cx="936250" cy="619775"/>
          </a:xfrm>
        </p:grpSpPr>
        <p:sp>
          <p:nvSpPr>
            <p:cNvPr id="47" name="Google Shape;2219;p41">
              <a:extLst>
                <a:ext uri="{FF2B5EF4-FFF2-40B4-BE49-F238E27FC236}">
                  <a16:creationId xmlns:a16="http://schemas.microsoft.com/office/drawing/2014/main" id="{7C579B9F-6DC4-07DD-CADF-3C16246CE46E}"/>
                </a:ext>
              </a:extLst>
            </p:cNvPr>
            <p:cNvSpPr/>
            <p:nvPr/>
          </p:nvSpPr>
          <p:spPr>
            <a:xfrm>
              <a:off x="950275" y="1723700"/>
              <a:ext cx="825300" cy="567675"/>
            </a:xfrm>
            <a:custGeom>
              <a:avLst/>
              <a:gdLst/>
              <a:ahLst/>
              <a:cxnLst/>
              <a:rect l="l" t="t" r="r" b="b"/>
              <a:pathLst>
                <a:path w="33012" h="22707" extrusionOk="0">
                  <a:moveTo>
                    <a:pt x="515" y="0"/>
                  </a:moveTo>
                  <a:lnTo>
                    <a:pt x="412" y="13"/>
                  </a:lnTo>
                  <a:lnTo>
                    <a:pt x="309" y="39"/>
                  </a:lnTo>
                  <a:lnTo>
                    <a:pt x="219" y="90"/>
                  </a:lnTo>
                  <a:lnTo>
                    <a:pt x="142" y="155"/>
                  </a:lnTo>
                  <a:lnTo>
                    <a:pt x="78" y="232"/>
                  </a:lnTo>
                  <a:lnTo>
                    <a:pt x="39" y="322"/>
                  </a:lnTo>
                  <a:lnTo>
                    <a:pt x="0" y="412"/>
                  </a:lnTo>
                  <a:lnTo>
                    <a:pt x="0" y="515"/>
                  </a:lnTo>
                  <a:lnTo>
                    <a:pt x="0" y="22192"/>
                  </a:lnTo>
                  <a:lnTo>
                    <a:pt x="0" y="22295"/>
                  </a:lnTo>
                  <a:lnTo>
                    <a:pt x="39" y="22398"/>
                  </a:lnTo>
                  <a:lnTo>
                    <a:pt x="78" y="22488"/>
                  </a:lnTo>
                  <a:lnTo>
                    <a:pt x="142" y="22565"/>
                  </a:lnTo>
                  <a:lnTo>
                    <a:pt x="219" y="22616"/>
                  </a:lnTo>
                  <a:lnTo>
                    <a:pt x="309" y="22668"/>
                  </a:lnTo>
                  <a:lnTo>
                    <a:pt x="412" y="22694"/>
                  </a:lnTo>
                  <a:lnTo>
                    <a:pt x="515" y="22706"/>
                  </a:lnTo>
                  <a:lnTo>
                    <a:pt x="32496" y="22706"/>
                  </a:lnTo>
                  <a:lnTo>
                    <a:pt x="32599" y="22694"/>
                  </a:lnTo>
                  <a:lnTo>
                    <a:pt x="32689" y="22668"/>
                  </a:lnTo>
                  <a:lnTo>
                    <a:pt x="32780" y="22616"/>
                  </a:lnTo>
                  <a:lnTo>
                    <a:pt x="32857" y="22565"/>
                  </a:lnTo>
                  <a:lnTo>
                    <a:pt x="32921" y="22488"/>
                  </a:lnTo>
                  <a:lnTo>
                    <a:pt x="32972" y="22398"/>
                  </a:lnTo>
                  <a:lnTo>
                    <a:pt x="32998" y="22295"/>
                  </a:lnTo>
                  <a:lnTo>
                    <a:pt x="33011" y="22192"/>
                  </a:lnTo>
                  <a:lnTo>
                    <a:pt x="33011" y="515"/>
                  </a:lnTo>
                  <a:lnTo>
                    <a:pt x="32998" y="412"/>
                  </a:lnTo>
                  <a:lnTo>
                    <a:pt x="32972" y="322"/>
                  </a:lnTo>
                  <a:lnTo>
                    <a:pt x="32921" y="232"/>
                  </a:lnTo>
                  <a:lnTo>
                    <a:pt x="32857" y="155"/>
                  </a:lnTo>
                  <a:lnTo>
                    <a:pt x="32780" y="90"/>
                  </a:lnTo>
                  <a:lnTo>
                    <a:pt x="32689" y="39"/>
                  </a:lnTo>
                  <a:lnTo>
                    <a:pt x="32599" y="13"/>
                  </a:lnTo>
                  <a:lnTo>
                    <a:pt x="324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Google Shape;2220;p41">
              <a:extLst>
                <a:ext uri="{FF2B5EF4-FFF2-40B4-BE49-F238E27FC236}">
                  <a16:creationId xmlns:a16="http://schemas.microsoft.com/office/drawing/2014/main" id="{76A145C6-4625-C2C0-6777-31492E6E923A}"/>
                </a:ext>
              </a:extLst>
            </p:cNvPr>
            <p:cNvSpPr/>
            <p:nvPr/>
          </p:nvSpPr>
          <p:spPr>
            <a:xfrm>
              <a:off x="990800" y="1764875"/>
              <a:ext cx="743925" cy="485325"/>
            </a:xfrm>
            <a:custGeom>
              <a:avLst/>
              <a:gdLst/>
              <a:ahLst/>
              <a:cxnLst/>
              <a:rect l="l" t="t" r="r" b="b"/>
              <a:pathLst>
                <a:path w="29757" h="19413" extrusionOk="0">
                  <a:moveTo>
                    <a:pt x="0" y="0"/>
                  </a:moveTo>
                  <a:lnTo>
                    <a:pt x="0" y="19413"/>
                  </a:lnTo>
                  <a:lnTo>
                    <a:pt x="29756" y="19413"/>
                  </a:lnTo>
                  <a:lnTo>
                    <a:pt x="29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221;p41">
              <a:extLst>
                <a:ext uri="{FF2B5EF4-FFF2-40B4-BE49-F238E27FC236}">
                  <a16:creationId xmlns:a16="http://schemas.microsoft.com/office/drawing/2014/main" id="{3DD5DFAC-06D5-251C-DF1B-36990A20D1BD}"/>
                </a:ext>
              </a:extLst>
            </p:cNvPr>
            <p:cNvSpPr/>
            <p:nvPr/>
          </p:nvSpPr>
          <p:spPr>
            <a:xfrm>
              <a:off x="894625" y="2291350"/>
              <a:ext cx="936250" cy="52125"/>
            </a:xfrm>
            <a:custGeom>
              <a:avLst/>
              <a:gdLst/>
              <a:ahLst/>
              <a:cxnLst/>
              <a:rect l="l" t="t" r="r" b="b"/>
              <a:pathLst>
                <a:path w="37450" h="2085" extrusionOk="0">
                  <a:moveTo>
                    <a:pt x="451" y="0"/>
                  </a:moveTo>
                  <a:lnTo>
                    <a:pt x="361" y="13"/>
                  </a:lnTo>
                  <a:lnTo>
                    <a:pt x="271" y="39"/>
                  </a:lnTo>
                  <a:lnTo>
                    <a:pt x="194" y="91"/>
                  </a:lnTo>
                  <a:lnTo>
                    <a:pt x="129" y="155"/>
                  </a:lnTo>
                  <a:lnTo>
                    <a:pt x="78" y="232"/>
                  </a:lnTo>
                  <a:lnTo>
                    <a:pt x="39" y="322"/>
                  </a:lnTo>
                  <a:lnTo>
                    <a:pt x="14" y="412"/>
                  </a:lnTo>
                  <a:lnTo>
                    <a:pt x="1" y="515"/>
                  </a:lnTo>
                  <a:lnTo>
                    <a:pt x="1" y="1570"/>
                  </a:lnTo>
                  <a:lnTo>
                    <a:pt x="14" y="1673"/>
                  </a:lnTo>
                  <a:lnTo>
                    <a:pt x="39" y="1776"/>
                  </a:lnTo>
                  <a:lnTo>
                    <a:pt x="78" y="1853"/>
                  </a:lnTo>
                  <a:lnTo>
                    <a:pt x="129" y="1930"/>
                  </a:lnTo>
                  <a:lnTo>
                    <a:pt x="194" y="1994"/>
                  </a:lnTo>
                  <a:lnTo>
                    <a:pt x="271" y="2046"/>
                  </a:lnTo>
                  <a:lnTo>
                    <a:pt x="361" y="2072"/>
                  </a:lnTo>
                  <a:lnTo>
                    <a:pt x="451" y="2085"/>
                  </a:lnTo>
                  <a:lnTo>
                    <a:pt x="37012" y="2085"/>
                  </a:lnTo>
                  <a:lnTo>
                    <a:pt x="37102" y="2072"/>
                  </a:lnTo>
                  <a:lnTo>
                    <a:pt x="37180" y="2046"/>
                  </a:lnTo>
                  <a:lnTo>
                    <a:pt x="37257" y="1994"/>
                  </a:lnTo>
                  <a:lnTo>
                    <a:pt x="37321" y="1930"/>
                  </a:lnTo>
                  <a:lnTo>
                    <a:pt x="37373" y="1853"/>
                  </a:lnTo>
                  <a:lnTo>
                    <a:pt x="37424" y="1776"/>
                  </a:lnTo>
                  <a:lnTo>
                    <a:pt x="37450" y="1673"/>
                  </a:lnTo>
                  <a:lnTo>
                    <a:pt x="37450" y="1570"/>
                  </a:lnTo>
                  <a:lnTo>
                    <a:pt x="37450" y="515"/>
                  </a:lnTo>
                  <a:lnTo>
                    <a:pt x="37450" y="412"/>
                  </a:lnTo>
                  <a:lnTo>
                    <a:pt x="37424" y="322"/>
                  </a:lnTo>
                  <a:lnTo>
                    <a:pt x="37373" y="232"/>
                  </a:lnTo>
                  <a:lnTo>
                    <a:pt x="37321" y="155"/>
                  </a:lnTo>
                  <a:lnTo>
                    <a:pt x="37257" y="91"/>
                  </a:lnTo>
                  <a:lnTo>
                    <a:pt x="37180" y="39"/>
                  </a:lnTo>
                  <a:lnTo>
                    <a:pt x="37102" y="13"/>
                  </a:lnTo>
                  <a:lnTo>
                    <a:pt x="3701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Google Shape;2222;p41">
              <a:extLst>
                <a:ext uri="{FF2B5EF4-FFF2-40B4-BE49-F238E27FC236}">
                  <a16:creationId xmlns:a16="http://schemas.microsoft.com/office/drawing/2014/main" id="{9A1016BB-5AEA-11FE-85A6-8DA4E6ACEB0D}"/>
                </a:ext>
              </a:extLst>
            </p:cNvPr>
            <p:cNvSpPr/>
            <p:nvPr/>
          </p:nvSpPr>
          <p:spPr>
            <a:xfrm>
              <a:off x="1185375" y="1831450"/>
              <a:ext cx="355075" cy="355075"/>
            </a:xfrm>
            <a:custGeom>
              <a:avLst/>
              <a:gdLst/>
              <a:ahLst/>
              <a:cxnLst/>
              <a:rect l="l" t="t" r="r" b="b"/>
              <a:pathLst>
                <a:path w="14203" h="14203" extrusionOk="0">
                  <a:moveTo>
                    <a:pt x="4606" y="450"/>
                  </a:moveTo>
                  <a:lnTo>
                    <a:pt x="4310" y="579"/>
                  </a:lnTo>
                  <a:lnTo>
                    <a:pt x="4014" y="708"/>
                  </a:lnTo>
                  <a:lnTo>
                    <a:pt x="3744" y="849"/>
                  </a:lnTo>
                  <a:lnTo>
                    <a:pt x="3461" y="1003"/>
                  </a:lnTo>
                  <a:lnTo>
                    <a:pt x="3191" y="1171"/>
                  </a:lnTo>
                  <a:lnTo>
                    <a:pt x="2934" y="1351"/>
                  </a:lnTo>
                  <a:lnTo>
                    <a:pt x="2689" y="1544"/>
                  </a:lnTo>
                  <a:lnTo>
                    <a:pt x="2445" y="1737"/>
                  </a:lnTo>
                  <a:lnTo>
                    <a:pt x="2213" y="1943"/>
                  </a:lnTo>
                  <a:lnTo>
                    <a:pt x="1994" y="2174"/>
                  </a:lnTo>
                  <a:lnTo>
                    <a:pt x="1776" y="2393"/>
                  </a:lnTo>
                  <a:lnTo>
                    <a:pt x="1583" y="2637"/>
                  </a:lnTo>
                  <a:lnTo>
                    <a:pt x="1390" y="2882"/>
                  </a:lnTo>
                  <a:lnTo>
                    <a:pt x="1210" y="3139"/>
                  </a:lnTo>
                  <a:lnTo>
                    <a:pt x="1030" y="3409"/>
                  </a:lnTo>
                  <a:lnTo>
                    <a:pt x="875" y="3679"/>
                  </a:lnTo>
                  <a:lnTo>
                    <a:pt x="3500" y="3679"/>
                  </a:lnTo>
                  <a:lnTo>
                    <a:pt x="3615" y="3139"/>
                  </a:lnTo>
                  <a:lnTo>
                    <a:pt x="3731" y="2637"/>
                  </a:lnTo>
                  <a:lnTo>
                    <a:pt x="3873" y="2187"/>
                  </a:lnTo>
                  <a:lnTo>
                    <a:pt x="4014" y="1763"/>
                  </a:lnTo>
                  <a:lnTo>
                    <a:pt x="4169" y="1377"/>
                  </a:lnTo>
                  <a:lnTo>
                    <a:pt x="4310" y="1029"/>
                  </a:lnTo>
                  <a:lnTo>
                    <a:pt x="4464" y="733"/>
                  </a:lnTo>
                  <a:lnTo>
                    <a:pt x="4606" y="450"/>
                  </a:lnTo>
                  <a:close/>
                  <a:moveTo>
                    <a:pt x="6870" y="0"/>
                  </a:moveTo>
                  <a:lnTo>
                    <a:pt x="6458" y="26"/>
                  </a:lnTo>
                  <a:lnTo>
                    <a:pt x="6047" y="77"/>
                  </a:lnTo>
                  <a:lnTo>
                    <a:pt x="5648" y="154"/>
                  </a:lnTo>
                  <a:lnTo>
                    <a:pt x="5249" y="244"/>
                  </a:lnTo>
                  <a:lnTo>
                    <a:pt x="5095" y="515"/>
                  </a:lnTo>
                  <a:lnTo>
                    <a:pt x="4940" y="836"/>
                  </a:lnTo>
                  <a:lnTo>
                    <a:pt x="4773" y="1184"/>
                  </a:lnTo>
                  <a:lnTo>
                    <a:pt x="4606" y="1595"/>
                  </a:lnTo>
                  <a:lnTo>
                    <a:pt x="4452" y="2046"/>
                  </a:lnTo>
                  <a:lnTo>
                    <a:pt x="4297" y="2534"/>
                  </a:lnTo>
                  <a:lnTo>
                    <a:pt x="4156" y="3088"/>
                  </a:lnTo>
                  <a:lnTo>
                    <a:pt x="4014" y="3679"/>
                  </a:lnTo>
                  <a:lnTo>
                    <a:pt x="6870" y="3679"/>
                  </a:lnTo>
                  <a:lnTo>
                    <a:pt x="6870" y="0"/>
                  </a:lnTo>
                  <a:close/>
                  <a:moveTo>
                    <a:pt x="7398" y="0"/>
                  </a:moveTo>
                  <a:lnTo>
                    <a:pt x="7398" y="3679"/>
                  </a:lnTo>
                  <a:lnTo>
                    <a:pt x="10241" y="3679"/>
                  </a:lnTo>
                  <a:lnTo>
                    <a:pt x="10112" y="3088"/>
                  </a:lnTo>
                  <a:lnTo>
                    <a:pt x="9971" y="2547"/>
                  </a:lnTo>
                  <a:lnTo>
                    <a:pt x="9816" y="2046"/>
                  </a:lnTo>
                  <a:lnTo>
                    <a:pt x="9662" y="1595"/>
                  </a:lnTo>
                  <a:lnTo>
                    <a:pt x="9495" y="1196"/>
                  </a:lnTo>
                  <a:lnTo>
                    <a:pt x="9340" y="849"/>
                  </a:lnTo>
                  <a:lnTo>
                    <a:pt x="9173" y="528"/>
                  </a:lnTo>
                  <a:lnTo>
                    <a:pt x="9019" y="257"/>
                  </a:lnTo>
                  <a:lnTo>
                    <a:pt x="8633" y="167"/>
                  </a:lnTo>
                  <a:lnTo>
                    <a:pt x="8221" y="90"/>
                  </a:lnTo>
                  <a:lnTo>
                    <a:pt x="7809" y="26"/>
                  </a:lnTo>
                  <a:lnTo>
                    <a:pt x="7398" y="0"/>
                  </a:lnTo>
                  <a:close/>
                  <a:moveTo>
                    <a:pt x="9675" y="476"/>
                  </a:moveTo>
                  <a:lnTo>
                    <a:pt x="9816" y="746"/>
                  </a:lnTo>
                  <a:lnTo>
                    <a:pt x="9958" y="1055"/>
                  </a:lnTo>
                  <a:lnTo>
                    <a:pt x="10112" y="1402"/>
                  </a:lnTo>
                  <a:lnTo>
                    <a:pt x="10254" y="1775"/>
                  </a:lnTo>
                  <a:lnTo>
                    <a:pt x="10395" y="2200"/>
                  </a:lnTo>
                  <a:lnTo>
                    <a:pt x="10537" y="2650"/>
                  </a:lnTo>
                  <a:lnTo>
                    <a:pt x="10652" y="3139"/>
                  </a:lnTo>
                  <a:lnTo>
                    <a:pt x="10768" y="3679"/>
                  </a:lnTo>
                  <a:lnTo>
                    <a:pt x="13315" y="3679"/>
                  </a:lnTo>
                  <a:lnTo>
                    <a:pt x="13161" y="3409"/>
                  </a:lnTo>
                  <a:lnTo>
                    <a:pt x="12994" y="3152"/>
                  </a:lnTo>
                  <a:lnTo>
                    <a:pt x="12814" y="2895"/>
                  </a:lnTo>
                  <a:lnTo>
                    <a:pt x="12621" y="2650"/>
                  </a:lnTo>
                  <a:lnTo>
                    <a:pt x="12428" y="2419"/>
                  </a:lnTo>
                  <a:lnTo>
                    <a:pt x="12222" y="2187"/>
                  </a:lnTo>
                  <a:lnTo>
                    <a:pt x="12003" y="1968"/>
                  </a:lnTo>
                  <a:lnTo>
                    <a:pt x="11772" y="1763"/>
                  </a:lnTo>
                  <a:lnTo>
                    <a:pt x="11540" y="1570"/>
                  </a:lnTo>
                  <a:lnTo>
                    <a:pt x="11296" y="1377"/>
                  </a:lnTo>
                  <a:lnTo>
                    <a:pt x="11051" y="1196"/>
                  </a:lnTo>
                  <a:lnTo>
                    <a:pt x="10781" y="1029"/>
                  </a:lnTo>
                  <a:lnTo>
                    <a:pt x="10524" y="875"/>
                  </a:lnTo>
                  <a:lnTo>
                    <a:pt x="10241" y="733"/>
                  </a:lnTo>
                  <a:lnTo>
                    <a:pt x="9958" y="592"/>
                  </a:lnTo>
                  <a:lnTo>
                    <a:pt x="9675" y="476"/>
                  </a:lnTo>
                  <a:close/>
                  <a:moveTo>
                    <a:pt x="618" y="4207"/>
                  </a:moveTo>
                  <a:lnTo>
                    <a:pt x="476" y="4516"/>
                  </a:lnTo>
                  <a:lnTo>
                    <a:pt x="373" y="4824"/>
                  </a:lnTo>
                  <a:lnTo>
                    <a:pt x="271" y="5146"/>
                  </a:lnTo>
                  <a:lnTo>
                    <a:pt x="181" y="5468"/>
                  </a:lnTo>
                  <a:lnTo>
                    <a:pt x="116" y="5802"/>
                  </a:lnTo>
                  <a:lnTo>
                    <a:pt x="65" y="6149"/>
                  </a:lnTo>
                  <a:lnTo>
                    <a:pt x="26" y="6484"/>
                  </a:lnTo>
                  <a:lnTo>
                    <a:pt x="0" y="6844"/>
                  </a:lnTo>
                  <a:lnTo>
                    <a:pt x="3191" y="6844"/>
                  </a:lnTo>
                  <a:lnTo>
                    <a:pt x="3204" y="6124"/>
                  </a:lnTo>
                  <a:lnTo>
                    <a:pt x="3255" y="5442"/>
                  </a:lnTo>
                  <a:lnTo>
                    <a:pt x="3319" y="4799"/>
                  </a:lnTo>
                  <a:lnTo>
                    <a:pt x="3410" y="4207"/>
                  </a:lnTo>
                  <a:close/>
                  <a:moveTo>
                    <a:pt x="3937" y="4207"/>
                  </a:moveTo>
                  <a:lnTo>
                    <a:pt x="3847" y="4799"/>
                  </a:lnTo>
                  <a:lnTo>
                    <a:pt x="3783" y="5442"/>
                  </a:lnTo>
                  <a:lnTo>
                    <a:pt x="3731" y="6124"/>
                  </a:lnTo>
                  <a:lnTo>
                    <a:pt x="3718" y="6844"/>
                  </a:lnTo>
                  <a:lnTo>
                    <a:pt x="6870" y="6844"/>
                  </a:lnTo>
                  <a:lnTo>
                    <a:pt x="6870" y="4207"/>
                  </a:lnTo>
                  <a:close/>
                  <a:moveTo>
                    <a:pt x="7398" y="4207"/>
                  </a:moveTo>
                  <a:lnTo>
                    <a:pt x="7398" y="6844"/>
                  </a:lnTo>
                  <a:lnTo>
                    <a:pt x="10549" y="6844"/>
                  </a:lnTo>
                  <a:lnTo>
                    <a:pt x="10524" y="6124"/>
                  </a:lnTo>
                  <a:lnTo>
                    <a:pt x="10485" y="5442"/>
                  </a:lnTo>
                  <a:lnTo>
                    <a:pt x="10421" y="4799"/>
                  </a:lnTo>
                  <a:lnTo>
                    <a:pt x="10331" y="4207"/>
                  </a:lnTo>
                  <a:close/>
                  <a:moveTo>
                    <a:pt x="10858" y="4207"/>
                  </a:moveTo>
                  <a:lnTo>
                    <a:pt x="10948" y="4799"/>
                  </a:lnTo>
                  <a:lnTo>
                    <a:pt x="11013" y="5442"/>
                  </a:lnTo>
                  <a:lnTo>
                    <a:pt x="11051" y="6124"/>
                  </a:lnTo>
                  <a:lnTo>
                    <a:pt x="11077" y="6844"/>
                  </a:lnTo>
                  <a:lnTo>
                    <a:pt x="14203" y="6844"/>
                  </a:lnTo>
                  <a:lnTo>
                    <a:pt x="14177" y="6484"/>
                  </a:lnTo>
                  <a:lnTo>
                    <a:pt x="14139" y="6149"/>
                  </a:lnTo>
                  <a:lnTo>
                    <a:pt x="14087" y="5802"/>
                  </a:lnTo>
                  <a:lnTo>
                    <a:pt x="14010" y="5468"/>
                  </a:lnTo>
                  <a:lnTo>
                    <a:pt x="13920" y="5146"/>
                  </a:lnTo>
                  <a:lnTo>
                    <a:pt x="13817" y="4824"/>
                  </a:lnTo>
                  <a:lnTo>
                    <a:pt x="13701" y="4516"/>
                  </a:lnTo>
                  <a:lnTo>
                    <a:pt x="13573" y="4207"/>
                  </a:lnTo>
                  <a:close/>
                  <a:moveTo>
                    <a:pt x="0" y="7371"/>
                  </a:moveTo>
                  <a:lnTo>
                    <a:pt x="26" y="7719"/>
                  </a:lnTo>
                  <a:lnTo>
                    <a:pt x="65" y="8053"/>
                  </a:lnTo>
                  <a:lnTo>
                    <a:pt x="116" y="8401"/>
                  </a:lnTo>
                  <a:lnTo>
                    <a:pt x="193" y="8735"/>
                  </a:lnTo>
                  <a:lnTo>
                    <a:pt x="283" y="9057"/>
                  </a:lnTo>
                  <a:lnTo>
                    <a:pt x="386" y="9378"/>
                  </a:lnTo>
                  <a:lnTo>
                    <a:pt x="502" y="9687"/>
                  </a:lnTo>
                  <a:lnTo>
                    <a:pt x="631" y="9996"/>
                  </a:lnTo>
                  <a:lnTo>
                    <a:pt x="3410" y="9996"/>
                  </a:lnTo>
                  <a:lnTo>
                    <a:pt x="3332" y="9404"/>
                  </a:lnTo>
                  <a:lnTo>
                    <a:pt x="3255" y="8761"/>
                  </a:lnTo>
                  <a:lnTo>
                    <a:pt x="3217" y="8092"/>
                  </a:lnTo>
                  <a:lnTo>
                    <a:pt x="3191" y="7371"/>
                  </a:lnTo>
                  <a:close/>
                  <a:moveTo>
                    <a:pt x="3718" y="7371"/>
                  </a:moveTo>
                  <a:lnTo>
                    <a:pt x="3744" y="8092"/>
                  </a:lnTo>
                  <a:lnTo>
                    <a:pt x="3783" y="8761"/>
                  </a:lnTo>
                  <a:lnTo>
                    <a:pt x="3860" y="9404"/>
                  </a:lnTo>
                  <a:lnTo>
                    <a:pt x="3937" y="9996"/>
                  </a:lnTo>
                  <a:lnTo>
                    <a:pt x="6870" y="9996"/>
                  </a:lnTo>
                  <a:lnTo>
                    <a:pt x="6870" y="7371"/>
                  </a:lnTo>
                  <a:close/>
                  <a:moveTo>
                    <a:pt x="7398" y="7371"/>
                  </a:moveTo>
                  <a:lnTo>
                    <a:pt x="7398" y="9996"/>
                  </a:lnTo>
                  <a:lnTo>
                    <a:pt x="10331" y="9996"/>
                  </a:lnTo>
                  <a:lnTo>
                    <a:pt x="10408" y="9404"/>
                  </a:lnTo>
                  <a:lnTo>
                    <a:pt x="10485" y="8761"/>
                  </a:lnTo>
                  <a:lnTo>
                    <a:pt x="10524" y="8092"/>
                  </a:lnTo>
                  <a:lnTo>
                    <a:pt x="10549" y="7371"/>
                  </a:lnTo>
                  <a:close/>
                  <a:moveTo>
                    <a:pt x="11077" y="7371"/>
                  </a:moveTo>
                  <a:lnTo>
                    <a:pt x="11051" y="8092"/>
                  </a:lnTo>
                  <a:lnTo>
                    <a:pt x="11013" y="8761"/>
                  </a:lnTo>
                  <a:lnTo>
                    <a:pt x="10935" y="9404"/>
                  </a:lnTo>
                  <a:lnTo>
                    <a:pt x="10858" y="9996"/>
                  </a:lnTo>
                  <a:lnTo>
                    <a:pt x="13560" y="9996"/>
                  </a:lnTo>
                  <a:lnTo>
                    <a:pt x="13688" y="9687"/>
                  </a:lnTo>
                  <a:lnTo>
                    <a:pt x="13804" y="9378"/>
                  </a:lnTo>
                  <a:lnTo>
                    <a:pt x="13907" y="9057"/>
                  </a:lnTo>
                  <a:lnTo>
                    <a:pt x="13997" y="8735"/>
                  </a:lnTo>
                  <a:lnTo>
                    <a:pt x="14074" y="8401"/>
                  </a:lnTo>
                  <a:lnTo>
                    <a:pt x="14126" y="8053"/>
                  </a:lnTo>
                  <a:lnTo>
                    <a:pt x="14164" y="7719"/>
                  </a:lnTo>
                  <a:lnTo>
                    <a:pt x="14190" y="7371"/>
                  </a:lnTo>
                  <a:close/>
                  <a:moveTo>
                    <a:pt x="10768" y="10523"/>
                  </a:moveTo>
                  <a:lnTo>
                    <a:pt x="10652" y="11064"/>
                  </a:lnTo>
                  <a:lnTo>
                    <a:pt x="10524" y="11565"/>
                  </a:lnTo>
                  <a:lnTo>
                    <a:pt x="10382" y="12016"/>
                  </a:lnTo>
                  <a:lnTo>
                    <a:pt x="10241" y="12440"/>
                  </a:lnTo>
                  <a:lnTo>
                    <a:pt x="10099" y="12813"/>
                  </a:lnTo>
                  <a:lnTo>
                    <a:pt x="9945" y="13161"/>
                  </a:lnTo>
                  <a:lnTo>
                    <a:pt x="9803" y="13456"/>
                  </a:lnTo>
                  <a:lnTo>
                    <a:pt x="9662" y="13727"/>
                  </a:lnTo>
                  <a:lnTo>
                    <a:pt x="9945" y="13611"/>
                  </a:lnTo>
                  <a:lnTo>
                    <a:pt x="10228" y="13482"/>
                  </a:lnTo>
                  <a:lnTo>
                    <a:pt x="10511" y="13341"/>
                  </a:lnTo>
                  <a:lnTo>
                    <a:pt x="10781" y="13173"/>
                  </a:lnTo>
                  <a:lnTo>
                    <a:pt x="11038" y="13006"/>
                  </a:lnTo>
                  <a:lnTo>
                    <a:pt x="11296" y="12839"/>
                  </a:lnTo>
                  <a:lnTo>
                    <a:pt x="11540" y="12646"/>
                  </a:lnTo>
                  <a:lnTo>
                    <a:pt x="11772" y="12453"/>
                  </a:lnTo>
                  <a:lnTo>
                    <a:pt x="12003" y="12234"/>
                  </a:lnTo>
                  <a:lnTo>
                    <a:pt x="12209" y="12016"/>
                  </a:lnTo>
                  <a:lnTo>
                    <a:pt x="12428" y="11797"/>
                  </a:lnTo>
                  <a:lnTo>
                    <a:pt x="12621" y="11552"/>
                  </a:lnTo>
                  <a:lnTo>
                    <a:pt x="12814" y="11308"/>
                  </a:lnTo>
                  <a:lnTo>
                    <a:pt x="12981" y="11051"/>
                  </a:lnTo>
                  <a:lnTo>
                    <a:pt x="13148" y="10793"/>
                  </a:lnTo>
                  <a:lnTo>
                    <a:pt x="13315" y="10523"/>
                  </a:lnTo>
                  <a:close/>
                  <a:moveTo>
                    <a:pt x="888" y="10523"/>
                  </a:moveTo>
                  <a:lnTo>
                    <a:pt x="1042" y="10793"/>
                  </a:lnTo>
                  <a:lnTo>
                    <a:pt x="1210" y="11064"/>
                  </a:lnTo>
                  <a:lnTo>
                    <a:pt x="1390" y="11321"/>
                  </a:lnTo>
                  <a:lnTo>
                    <a:pt x="1583" y="11565"/>
                  </a:lnTo>
                  <a:lnTo>
                    <a:pt x="1789" y="11810"/>
                  </a:lnTo>
                  <a:lnTo>
                    <a:pt x="2007" y="12041"/>
                  </a:lnTo>
                  <a:lnTo>
                    <a:pt x="2226" y="12260"/>
                  </a:lnTo>
                  <a:lnTo>
                    <a:pt x="2458" y="12466"/>
                  </a:lnTo>
                  <a:lnTo>
                    <a:pt x="2702" y="12672"/>
                  </a:lnTo>
                  <a:lnTo>
                    <a:pt x="2946" y="12865"/>
                  </a:lnTo>
                  <a:lnTo>
                    <a:pt x="3204" y="13032"/>
                  </a:lnTo>
                  <a:lnTo>
                    <a:pt x="3474" y="13199"/>
                  </a:lnTo>
                  <a:lnTo>
                    <a:pt x="3744" y="13366"/>
                  </a:lnTo>
                  <a:lnTo>
                    <a:pt x="4027" y="13508"/>
                  </a:lnTo>
                  <a:lnTo>
                    <a:pt x="4323" y="13637"/>
                  </a:lnTo>
                  <a:lnTo>
                    <a:pt x="4619" y="13752"/>
                  </a:lnTo>
                  <a:lnTo>
                    <a:pt x="4477" y="13482"/>
                  </a:lnTo>
                  <a:lnTo>
                    <a:pt x="4323" y="13173"/>
                  </a:lnTo>
                  <a:lnTo>
                    <a:pt x="4181" y="12839"/>
                  </a:lnTo>
                  <a:lnTo>
                    <a:pt x="4027" y="12453"/>
                  </a:lnTo>
                  <a:lnTo>
                    <a:pt x="3886" y="12028"/>
                  </a:lnTo>
                  <a:lnTo>
                    <a:pt x="3744" y="11565"/>
                  </a:lnTo>
                  <a:lnTo>
                    <a:pt x="3615" y="11064"/>
                  </a:lnTo>
                  <a:lnTo>
                    <a:pt x="3500" y="10523"/>
                  </a:lnTo>
                  <a:close/>
                  <a:moveTo>
                    <a:pt x="7398" y="10523"/>
                  </a:moveTo>
                  <a:lnTo>
                    <a:pt x="7398" y="14190"/>
                  </a:lnTo>
                  <a:lnTo>
                    <a:pt x="7809" y="14164"/>
                  </a:lnTo>
                  <a:lnTo>
                    <a:pt x="8221" y="14113"/>
                  </a:lnTo>
                  <a:lnTo>
                    <a:pt x="8620" y="14048"/>
                  </a:lnTo>
                  <a:lnTo>
                    <a:pt x="9006" y="13945"/>
                  </a:lnTo>
                  <a:lnTo>
                    <a:pt x="9160" y="13688"/>
                  </a:lnTo>
                  <a:lnTo>
                    <a:pt x="9314" y="13366"/>
                  </a:lnTo>
                  <a:lnTo>
                    <a:pt x="9482" y="13019"/>
                  </a:lnTo>
                  <a:lnTo>
                    <a:pt x="9649" y="12620"/>
                  </a:lnTo>
                  <a:lnTo>
                    <a:pt x="9803" y="12170"/>
                  </a:lnTo>
                  <a:lnTo>
                    <a:pt x="9958" y="11668"/>
                  </a:lnTo>
                  <a:lnTo>
                    <a:pt x="10112" y="11128"/>
                  </a:lnTo>
                  <a:lnTo>
                    <a:pt x="10241" y="10523"/>
                  </a:lnTo>
                  <a:close/>
                  <a:moveTo>
                    <a:pt x="4027" y="10523"/>
                  </a:moveTo>
                  <a:lnTo>
                    <a:pt x="4156" y="11128"/>
                  </a:lnTo>
                  <a:lnTo>
                    <a:pt x="4310" y="11681"/>
                  </a:lnTo>
                  <a:lnTo>
                    <a:pt x="4464" y="12170"/>
                  </a:lnTo>
                  <a:lnTo>
                    <a:pt x="4619" y="12620"/>
                  </a:lnTo>
                  <a:lnTo>
                    <a:pt x="4786" y="13032"/>
                  </a:lnTo>
                  <a:lnTo>
                    <a:pt x="4953" y="13379"/>
                  </a:lnTo>
                  <a:lnTo>
                    <a:pt x="5121" y="13701"/>
                  </a:lnTo>
                  <a:lnTo>
                    <a:pt x="5275" y="13958"/>
                  </a:lnTo>
                  <a:lnTo>
                    <a:pt x="5661" y="14048"/>
                  </a:lnTo>
                  <a:lnTo>
                    <a:pt x="6060" y="14125"/>
                  </a:lnTo>
                  <a:lnTo>
                    <a:pt x="6458" y="14177"/>
                  </a:lnTo>
                  <a:lnTo>
                    <a:pt x="6870" y="14203"/>
                  </a:lnTo>
                  <a:lnTo>
                    <a:pt x="6870" y="105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Google Shape;2223;p41">
              <a:extLst>
                <a:ext uri="{FF2B5EF4-FFF2-40B4-BE49-F238E27FC236}">
                  <a16:creationId xmlns:a16="http://schemas.microsoft.com/office/drawing/2014/main" id="{AED3F3C0-60FF-71D2-49CC-915CC02FD1BE}"/>
                </a:ext>
              </a:extLst>
            </p:cNvPr>
            <p:cNvSpPr/>
            <p:nvPr/>
          </p:nvSpPr>
          <p:spPr>
            <a:xfrm>
              <a:off x="1066050" y="1942400"/>
              <a:ext cx="593400" cy="126425"/>
            </a:xfrm>
            <a:custGeom>
              <a:avLst/>
              <a:gdLst/>
              <a:ahLst/>
              <a:cxnLst/>
              <a:rect l="l" t="t" r="r" b="b"/>
              <a:pathLst>
                <a:path w="23736" h="5057" extrusionOk="0">
                  <a:moveTo>
                    <a:pt x="2535" y="0"/>
                  </a:moveTo>
                  <a:lnTo>
                    <a:pt x="2278" y="13"/>
                  </a:lnTo>
                  <a:lnTo>
                    <a:pt x="2033" y="52"/>
                  </a:lnTo>
                  <a:lnTo>
                    <a:pt x="1789" y="103"/>
                  </a:lnTo>
                  <a:lnTo>
                    <a:pt x="1557" y="193"/>
                  </a:lnTo>
                  <a:lnTo>
                    <a:pt x="1326" y="296"/>
                  </a:lnTo>
                  <a:lnTo>
                    <a:pt x="1120" y="425"/>
                  </a:lnTo>
                  <a:lnTo>
                    <a:pt x="927" y="579"/>
                  </a:lnTo>
                  <a:lnTo>
                    <a:pt x="747" y="734"/>
                  </a:lnTo>
                  <a:lnTo>
                    <a:pt x="580" y="914"/>
                  </a:lnTo>
                  <a:lnTo>
                    <a:pt x="438" y="1107"/>
                  </a:lnTo>
                  <a:lnTo>
                    <a:pt x="309" y="1325"/>
                  </a:lnTo>
                  <a:lnTo>
                    <a:pt x="206" y="1544"/>
                  </a:lnTo>
                  <a:lnTo>
                    <a:pt x="116" y="1776"/>
                  </a:lnTo>
                  <a:lnTo>
                    <a:pt x="52" y="2020"/>
                  </a:lnTo>
                  <a:lnTo>
                    <a:pt x="13" y="2265"/>
                  </a:lnTo>
                  <a:lnTo>
                    <a:pt x="1" y="2522"/>
                  </a:lnTo>
                  <a:lnTo>
                    <a:pt x="1" y="2535"/>
                  </a:lnTo>
                  <a:lnTo>
                    <a:pt x="13" y="2792"/>
                  </a:lnTo>
                  <a:lnTo>
                    <a:pt x="52" y="3036"/>
                  </a:lnTo>
                  <a:lnTo>
                    <a:pt x="116" y="3281"/>
                  </a:lnTo>
                  <a:lnTo>
                    <a:pt x="206" y="3512"/>
                  </a:lnTo>
                  <a:lnTo>
                    <a:pt x="309" y="3731"/>
                  </a:lnTo>
                  <a:lnTo>
                    <a:pt x="438" y="3950"/>
                  </a:lnTo>
                  <a:lnTo>
                    <a:pt x="580" y="4143"/>
                  </a:lnTo>
                  <a:lnTo>
                    <a:pt x="747" y="4323"/>
                  </a:lnTo>
                  <a:lnTo>
                    <a:pt x="927" y="4477"/>
                  </a:lnTo>
                  <a:lnTo>
                    <a:pt x="1120" y="4632"/>
                  </a:lnTo>
                  <a:lnTo>
                    <a:pt x="1326" y="4760"/>
                  </a:lnTo>
                  <a:lnTo>
                    <a:pt x="1557" y="4863"/>
                  </a:lnTo>
                  <a:lnTo>
                    <a:pt x="1789" y="4953"/>
                  </a:lnTo>
                  <a:lnTo>
                    <a:pt x="2033" y="5005"/>
                  </a:lnTo>
                  <a:lnTo>
                    <a:pt x="2278" y="5043"/>
                  </a:lnTo>
                  <a:lnTo>
                    <a:pt x="2535" y="5056"/>
                  </a:lnTo>
                  <a:lnTo>
                    <a:pt x="21202" y="5056"/>
                  </a:lnTo>
                  <a:lnTo>
                    <a:pt x="21459" y="5043"/>
                  </a:lnTo>
                  <a:lnTo>
                    <a:pt x="21716" y="5005"/>
                  </a:lnTo>
                  <a:lnTo>
                    <a:pt x="21961" y="4953"/>
                  </a:lnTo>
                  <a:lnTo>
                    <a:pt x="22192" y="4863"/>
                  </a:lnTo>
                  <a:lnTo>
                    <a:pt x="22411" y="4760"/>
                  </a:lnTo>
                  <a:lnTo>
                    <a:pt x="22617" y="4632"/>
                  </a:lnTo>
                  <a:lnTo>
                    <a:pt x="22810" y="4477"/>
                  </a:lnTo>
                  <a:lnTo>
                    <a:pt x="22990" y="4323"/>
                  </a:lnTo>
                  <a:lnTo>
                    <a:pt x="23157" y="4143"/>
                  </a:lnTo>
                  <a:lnTo>
                    <a:pt x="23299" y="3950"/>
                  </a:lnTo>
                  <a:lnTo>
                    <a:pt x="23427" y="3731"/>
                  </a:lnTo>
                  <a:lnTo>
                    <a:pt x="23543" y="3512"/>
                  </a:lnTo>
                  <a:lnTo>
                    <a:pt x="23620" y="3281"/>
                  </a:lnTo>
                  <a:lnTo>
                    <a:pt x="23684" y="3036"/>
                  </a:lnTo>
                  <a:lnTo>
                    <a:pt x="23723" y="2792"/>
                  </a:lnTo>
                  <a:lnTo>
                    <a:pt x="23736" y="2535"/>
                  </a:lnTo>
                  <a:lnTo>
                    <a:pt x="23736" y="2522"/>
                  </a:lnTo>
                  <a:lnTo>
                    <a:pt x="23723" y="2265"/>
                  </a:lnTo>
                  <a:lnTo>
                    <a:pt x="23684" y="2020"/>
                  </a:lnTo>
                  <a:lnTo>
                    <a:pt x="23620" y="1776"/>
                  </a:lnTo>
                  <a:lnTo>
                    <a:pt x="23543" y="1544"/>
                  </a:lnTo>
                  <a:lnTo>
                    <a:pt x="23427" y="1325"/>
                  </a:lnTo>
                  <a:lnTo>
                    <a:pt x="23299" y="1107"/>
                  </a:lnTo>
                  <a:lnTo>
                    <a:pt x="23157" y="914"/>
                  </a:lnTo>
                  <a:lnTo>
                    <a:pt x="22990" y="734"/>
                  </a:lnTo>
                  <a:lnTo>
                    <a:pt x="22810" y="579"/>
                  </a:lnTo>
                  <a:lnTo>
                    <a:pt x="22617" y="425"/>
                  </a:lnTo>
                  <a:lnTo>
                    <a:pt x="22411" y="296"/>
                  </a:lnTo>
                  <a:lnTo>
                    <a:pt x="22192" y="193"/>
                  </a:lnTo>
                  <a:lnTo>
                    <a:pt x="21961" y="103"/>
                  </a:lnTo>
                  <a:lnTo>
                    <a:pt x="21716" y="52"/>
                  </a:lnTo>
                  <a:lnTo>
                    <a:pt x="21459" y="13"/>
                  </a:lnTo>
                  <a:lnTo>
                    <a:pt x="21202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224;p41">
              <a:extLst>
                <a:ext uri="{FF2B5EF4-FFF2-40B4-BE49-F238E27FC236}">
                  <a16:creationId xmlns:a16="http://schemas.microsoft.com/office/drawing/2014/main" id="{A157A75E-2280-465E-27CA-417141FA03C2}"/>
                </a:ext>
              </a:extLst>
            </p:cNvPr>
            <p:cNvSpPr/>
            <p:nvPr/>
          </p:nvSpPr>
          <p:spPr>
            <a:xfrm>
              <a:off x="1059950" y="1936275"/>
              <a:ext cx="605625" cy="138650"/>
            </a:xfrm>
            <a:custGeom>
              <a:avLst/>
              <a:gdLst/>
              <a:ahLst/>
              <a:cxnLst/>
              <a:rect l="l" t="t" r="r" b="b"/>
              <a:pathLst>
                <a:path w="24225" h="5546" extrusionOk="0">
                  <a:moveTo>
                    <a:pt x="21677" y="490"/>
                  </a:moveTo>
                  <a:lnTo>
                    <a:pt x="21909" y="528"/>
                  </a:lnTo>
                  <a:lnTo>
                    <a:pt x="22127" y="593"/>
                  </a:lnTo>
                  <a:lnTo>
                    <a:pt x="22333" y="670"/>
                  </a:lnTo>
                  <a:lnTo>
                    <a:pt x="22539" y="760"/>
                  </a:lnTo>
                  <a:lnTo>
                    <a:pt x="22732" y="876"/>
                  </a:lnTo>
                  <a:lnTo>
                    <a:pt x="22899" y="1004"/>
                  </a:lnTo>
                  <a:lnTo>
                    <a:pt x="23067" y="1159"/>
                  </a:lnTo>
                  <a:lnTo>
                    <a:pt x="23208" y="1313"/>
                  </a:lnTo>
                  <a:lnTo>
                    <a:pt x="23350" y="1493"/>
                  </a:lnTo>
                  <a:lnTo>
                    <a:pt x="23465" y="1686"/>
                  </a:lnTo>
                  <a:lnTo>
                    <a:pt x="23555" y="1879"/>
                  </a:lnTo>
                  <a:lnTo>
                    <a:pt x="23633" y="2098"/>
                  </a:lnTo>
                  <a:lnTo>
                    <a:pt x="23684" y="2317"/>
                  </a:lnTo>
                  <a:lnTo>
                    <a:pt x="23723" y="2535"/>
                  </a:lnTo>
                  <a:lnTo>
                    <a:pt x="23735" y="2780"/>
                  </a:lnTo>
                  <a:lnTo>
                    <a:pt x="23723" y="3011"/>
                  </a:lnTo>
                  <a:lnTo>
                    <a:pt x="23684" y="3230"/>
                  </a:lnTo>
                  <a:lnTo>
                    <a:pt x="23633" y="3449"/>
                  </a:lnTo>
                  <a:lnTo>
                    <a:pt x="23555" y="3667"/>
                  </a:lnTo>
                  <a:lnTo>
                    <a:pt x="23465" y="3860"/>
                  </a:lnTo>
                  <a:lnTo>
                    <a:pt x="23350" y="4053"/>
                  </a:lnTo>
                  <a:lnTo>
                    <a:pt x="23208" y="4233"/>
                  </a:lnTo>
                  <a:lnTo>
                    <a:pt x="23067" y="4388"/>
                  </a:lnTo>
                  <a:lnTo>
                    <a:pt x="22899" y="4542"/>
                  </a:lnTo>
                  <a:lnTo>
                    <a:pt x="22732" y="4671"/>
                  </a:lnTo>
                  <a:lnTo>
                    <a:pt x="22539" y="4787"/>
                  </a:lnTo>
                  <a:lnTo>
                    <a:pt x="22333" y="4877"/>
                  </a:lnTo>
                  <a:lnTo>
                    <a:pt x="22127" y="4954"/>
                  </a:lnTo>
                  <a:lnTo>
                    <a:pt x="21909" y="5018"/>
                  </a:lnTo>
                  <a:lnTo>
                    <a:pt x="21677" y="5057"/>
                  </a:lnTo>
                  <a:lnTo>
                    <a:pt x="2547" y="5057"/>
                  </a:lnTo>
                  <a:lnTo>
                    <a:pt x="2316" y="5018"/>
                  </a:lnTo>
                  <a:lnTo>
                    <a:pt x="2097" y="4954"/>
                  </a:lnTo>
                  <a:lnTo>
                    <a:pt x="1891" y="4877"/>
                  </a:lnTo>
                  <a:lnTo>
                    <a:pt x="1685" y="4787"/>
                  </a:lnTo>
                  <a:lnTo>
                    <a:pt x="1505" y="4671"/>
                  </a:lnTo>
                  <a:lnTo>
                    <a:pt x="1325" y="4542"/>
                  </a:lnTo>
                  <a:lnTo>
                    <a:pt x="1158" y="4388"/>
                  </a:lnTo>
                  <a:lnTo>
                    <a:pt x="1016" y="4233"/>
                  </a:lnTo>
                  <a:lnTo>
                    <a:pt x="888" y="4053"/>
                  </a:lnTo>
                  <a:lnTo>
                    <a:pt x="772" y="3860"/>
                  </a:lnTo>
                  <a:lnTo>
                    <a:pt x="669" y="3667"/>
                  </a:lnTo>
                  <a:lnTo>
                    <a:pt x="592" y="3449"/>
                  </a:lnTo>
                  <a:lnTo>
                    <a:pt x="540" y="3230"/>
                  </a:lnTo>
                  <a:lnTo>
                    <a:pt x="502" y="3011"/>
                  </a:lnTo>
                  <a:lnTo>
                    <a:pt x="489" y="2780"/>
                  </a:lnTo>
                  <a:lnTo>
                    <a:pt x="502" y="2535"/>
                  </a:lnTo>
                  <a:lnTo>
                    <a:pt x="540" y="2317"/>
                  </a:lnTo>
                  <a:lnTo>
                    <a:pt x="592" y="2098"/>
                  </a:lnTo>
                  <a:lnTo>
                    <a:pt x="669" y="1879"/>
                  </a:lnTo>
                  <a:lnTo>
                    <a:pt x="772" y="1686"/>
                  </a:lnTo>
                  <a:lnTo>
                    <a:pt x="888" y="1493"/>
                  </a:lnTo>
                  <a:lnTo>
                    <a:pt x="1016" y="1313"/>
                  </a:lnTo>
                  <a:lnTo>
                    <a:pt x="1158" y="1159"/>
                  </a:lnTo>
                  <a:lnTo>
                    <a:pt x="1325" y="1004"/>
                  </a:lnTo>
                  <a:lnTo>
                    <a:pt x="1505" y="876"/>
                  </a:lnTo>
                  <a:lnTo>
                    <a:pt x="1685" y="760"/>
                  </a:lnTo>
                  <a:lnTo>
                    <a:pt x="1891" y="670"/>
                  </a:lnTo>
                  <a:lnTo>
                    <a:pt x="2097" y="593"/>
                  </a:lnTo>
                  <a:lnTo>
                    <a:pt x="2316" y="528"/>
                  </a:lnTo>
                  <a:lnTo>
                    <a:pt x="2547" y="490"/>
                  </a:lnTo>
                  <a:close/>
                  <a:moveTo>
                    <a:pt x="2779" y="1"/>
                  </a:moveTo>
                  <a:lnTo>
                    <a:pt x="2496" y="14"/>
                  </a:lnTo>
                  <a:lnTo>
                    <a:pt x="2226" y="52"/>
                  </a:lnTo>
                  <a:lnTo>
                    <a:pt x="1956" y="117"/>
                  </a:lnTo>
                  <a:lnTo>
                    <a:pt x="1698" y="220"/>
                  </a:lnTo>
                  <a:lnTo>
                    <a:pt x="1454" y="335"/>
                  </a:lnTo>
                  <a:lnTo>
                    <a:pt x="1235" y="477"/>
                  </a:lnTo>
                  <a:lnTo>
                    <a:pt x="1016" y="631"/>
                  </a:lnTo>
                  <a:lnTo>
                    <a:pt x="824" y="811"/>
                  </a:lnTo>
                  <a:lnTo>
                    <a:pt x="643" y="1004"/>
                  </a:lnTo>
                  <a:lnTo>
                    <a:pt x="476" y="1223"/>
                  </a:lnTo>
                  <a:lnTo>
                    <a:pt x="335" y="1455"/>
                  </a:lnTo>
                  <a:lnTo>
                    <a:pt x="219" y="1699"/>
                  </a:lnTo>
                  <a:lnTo>
                    <a:pt x="129" y="1943"/>
                  </a:lnTo>
                  <a:lnTo>
                    <a:pt x="65" y="2214"/>
                  </a:lnTo>
                  <a:lnTo>
                    <a:pt x="13" y="2484"/>
                  </a:lnTo>
                  <a:lnTo>
                    <a:pt x="0" y="2780"/>
                  </a:lnTo>
                  <a:lnTo>
                    <a:pt x="13" y="3063"/>
                  </a:lnTo>
                  <a:lnTo>
                    <a:pt x="65" y="3333"/>
                  </a:lnTo>
                  <a:lnTo>
                    <a:pt x="129" y="3603"/>
                  </a:lnTo>
                  <a:lnTo>
                    <a:pt x="219" y="3847"/>
                  </a:lnTo>
                  <a:lnTo>
                    <a:pt x="335" y="4092"/>
                  </a:lnTo>
                  <a:lnTo>
                    <a:pt x="476" y="4323"/>
                  </a:lnTo>
                  <a:lnTo>
                    <a:pt x="643" y="4542"/>
                  </a:lnTo>
                  <a:lnTo>
                    <a:pt x="824" y="4735"/>
                  </a:lnTo>
                  <a:lnTo>
                    <a:pt x="1016" y="4915"/>
                  </a:lnTo>
                  <a:lnTo>
                    <a:pt x="1235" y="5070"/>
                  </a:lnTo>
                  <a:lnTo>
                    <a:pt x="1454" y="5211"/>
                  </a:lnTo>
                  <a:lnTo>
                    <a:pt x="1698" y="5327"/>
                  </a:lnTo>
                  <a:lnTo>
                    <a:pt x="1956" y="5430"/>
                  </a:lnTo>
                  <a:lnTo>
                    <a:pt x="2226" y="5494"/>
                  </a:lnTo>
                  <a:lnTo>
                    <a:pt x="2496" y="5533"/>
                  </a:lnTo>
                  <a:lnTo>
                    <a:pt x="2779" y="5546"/>
                  </a:lnTo>
                  <a:lnTo>
                    <a:pt x="21446" y="5546"/>
                  </a:lnTo>
                  <a:lnTo>
                    <a:pt x="21729" y="5533"/>
                  </a:lnTo>
                  <a:lnTo>
                    <a:pt x="22012" y="5494"/>
                  </a:lnTo>
                  <a:lnTo>
                    <a:pt x="22269" y="5430"/>
                  </a:lnTo>
                  <a:lnTo>
                    <a:pt x="22526" y="5327"/>
                  </a:lnTo>
                  <a:lnTo>
                    <a:pt x="22771" y="5211"/>
                  </a:lnTo>
                  <a:lnTo>
                    <a:pt x="23002" y="5070"/>
                  </a:lnTo>
                  <a:lnTo>
                    <a:pt x="23208" y="4915"/>
                  </a:lnTo>
                  <a:lnTo>
                    <a:pt x="23414" y="4735"/>
                  </a:lnTo>
                  <a:lnTo>
                    <a:pt x="23594" y="4542"/>
                  </a:lnTo>
                  <a:lnTo>
                    <a:pt x="23748" y="4323"/>
                  </a:lnTo>
                  <a:lnTo>
                    <a:pt x="23890" y="4092"/>
                  </a:lnTo>
                  <a:lnTo>
                    <a:pt x="24006" y="3847"/>
                  </a:lnTo>
                  <a:lnTo>
                    <a:pt x="24096" y="3603"/>
                  </a:lnTo>
                  <a:lnTo>
                    <a:pt x="24173" y="3333"/>
                  </a:lnTo>
                  <a:lnTo>
                    <a:pt x="24211" y="3063"/>
                  </a:lnTo>
                  <a:lnTo>
                    <a:pt x="24224" y="2780"/>
                  </a:lnTo>
                  <a:lnTo>
                    <a:pt x="24211" y="2484"/>
                  </a:lnTo>
                  <a:lnTo>
                    <a:pt x="24173" y="2214"/>
                  </a:lnTo>
                  <a:lnTo>
                    <a:pt x="24096" y="1943"/>
                  </a:lnTo>
                  <a:lnTo>
                    <a:pt x="24006" y="1699"/>
                  </a:lnTo>
                  <a:lnTo>
                    <a:pt x="23890" y="1455"/>
                  </a:lnTo>
                  <a:lnTo>
                    <a:pt x="23748" y="1223"/>
                  </a:lnTo>
                  <a:lnTo>
                    <a:pt x="23594" y="1004"/>
                  </a:lnTo>
                  <a:lnTo>
                    <a:pt x="23414" y="811"/>
                  </a:lnTo>
                  <a:lnTo>
                    <a:pt x="23208" y="631"/>
                  </a:lnTo>
                  <a:lnTo>
                    <a:pt x="23002" y="477"/>
                  </a:lnTo>
                  <a:lnTo>
                    <a:pt x="22771" y="335"/>
                  </a:lnTo>
                  <a:lnTo>
                    <a:pt x="22526" y="220"/>
                  </a:lnTo>
                  <a:lnTo>
                    <a:pt x="22269" y="117"/>
                  </a:lnTo>
                  <a:lnTo>
                    <a:pt x="22012" y="52"/>
                  </a:lnTo>
                  <a:lnTo>
                    <a:pt x="21729" y="14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Google Shape;2225;p41">
              <a:extLst>
                <a:ext uri="{FF2B5EF4-FFF2-40B4-BE49-F238E27FC236}">
                  <a16:creationId xmlns:a16="http://schemas.microsoft.com/office/drawing/2014/main" id="{8DF64DBC-7F45-3999-4B19-36DBA8E4D895}"/>
                </a:ext>
              </a:extLst>
            </p:cNvPr>
            <p:cNvSpPr/>
            <p:nvPr/>
          </p:nvSpPr>
          <p:spPr>
            <a:xfrm>
              <a:off x="1296650" y="1987425"/>
              <a:ext cx="51175" cy="41825"/>
            </a:xfrm>
            <a:custGeom>
              <a:avLst/>
              <a:gdLst/>
              <a:ahLst/>
              <a:cxnLst/>
              <a:rect l="l" t="t" r="r" b="b"/>
              <a:pathLst>
                <a:path w="2047" h="1673" extrusionOk="0">
                  <a:moveTo>
                    <a:pt x="1" y="0"/>
                  </a:moveTo>
                  <a:lnTo>
                    <a:pt x="425" y="1673"/>
                  </a:lnTo>
                  <a:lnTo>
                    <a:pt x="644" y="1673"/>
                  </a:lnTo>
                  <a:lnTo>
                    <a:pt x="888" y="798"/>
                  </a:lnTo>
                  <a:lnTo>
                    <a:pt x="965" y="502"/>
                  </a:lnTo>
                  <a:lnTo>
                    <a:pt x="1017" y="258"/>
                  </a:lnTo>
                  <a:lnTo>
                    <a:pt x="1068" y="515"/>
                  </a:lnTo>
                  <a:lnTo>
                    <a:pt x="1133" y="798"/>
                  </a:lnTo>
                  <a:lnTo>
                    <a:pt x="1339" y="1673"/>
                  </a:lnTo>
                  <a:lnTo>
                    <a:pt x="1570" y="1673"/>
                  </a:lnTo>
                  <a:lnTo>
                    <a:pt x="2046" y="0"/>
                  </a:lnTo>
                  <a:lnTo>
                    <a:pt x="1827" y="0"/>
                  </a:lnTo>
                  <a:lnTo>
                    <a:pt x="1596" y="837"/>
                  </a:lnTo>
                  <a:lnTo>
                    <a:pt x="1531" y="1145"/>
                  </a:lnTo>
                  <a:lnTo>
                    <a:pt x="1467" y="1428"/>
                  </a:lnTo>
                  <a:lnTo>
                    <a:pt x="1416" y="1145"/>
                  </a:lnTo>
                  <a:lnTo>
                    <a:pt x="1339" y="849"/>
                  </a:lnTo>
                  <a:lnTo>
                    <a:pt x="1146" y="0"/>
                  </a:lnTo>
                  <a:lnTo>
                    <a:pt x="914" y="0"/>
                  </a:lnTo>
                  <a:lnTo>
                    <a:pt x="695" y="837"/>
                  </a:lnTo>
                  <a:lnTo>
                    <a:pt x="605" y="1158"/>
                  </a:lnTo>
                  <a:lnTo>
                    <a:pt x="554" y="1428"/>
                  </a:lnTo>
                  <a:lnTo>
                    <a:pt x="425" y="84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Google Shape;2226;p41">
              <a:extLst>
                <a:ext uri="{FF2B5EF4-FFF2-40B4-BE49-F238E27FC236}">
                  <a16:creationId xmlns:a16="http://schemas.microsoft.com/office/drawing/2014/main" id="{12E6A106-8327-CA1E-DBE5-ABAD5A4A55F0}"/>
                </a:ext>
              </a:extLst>
            </p:cNvPr>
            <p:cNvSpPr/>
            <p:nvPr/>
          </p:nvSpPr>
          <p:spPr>
            <a:xfrm>
              <a:off x="1350350" y="1987425"/>
              <a:ext cx="51175" cy="41825"/>
            </a:xfrm>
            <a:custGeom>
              <a:avLst/>
              <a:gdLst/>
              <a:ahLst/>
              <a:cxnLst/>
              <a:rect l="l" t="t" r="r" b="b"/>
              <a:pathLst>
                <a:path w="2047" h="1673" extrusionOk="0">
                  <a:moveTo>
                    <a:pt x="1" y="0"/>
                  </a:moveTo>
                  <a:lnTo>
                    <a:pt x="426" y="1673"/>
                  </a:lnTo>
                  <a:lnTo>
                    <a:pt x="644" y="1673"/>
                  </a:lnTo>
                  <a:lnTo>
                    <a:pt x="889" y="798"/>
                  </a:lnTo>
                  <a:lnTo>
                    <a:pt x="966" y="502"/>
                  </a:lnTo>
                  <a:lnTo>
                    <a:pt x="1017" y="258"/>
                  </a:lnTo>
                  <a:lnTo>
                    <a:pt x="1069" y="515"/>
                  </a:lnTo>
                  <a:lnTo>
                    <a:pt x="1133" y="798"/>
                  </a:lnTo>
                  <a:lnTo>
                    <a:pt x="1339" y="1673"/>
                  </a:lnTo>
                  <a:lnTo>
                    <a:pt x="1570" y="1673"/>
                  </a:lnTo>
                  <a:lnTo>
                    <a:pt x="2046" y="0"/>
                  </a:lnTo>
                  <a:lnTo>
                    <a:pt x="1828" y="0"/>
                  </a:lnTo>
                  <a:lnTo>
                    <a:pt x="1609" y="837"/>
                  </a:lnTo>
                  <a:lnTo>
                    <a:pt x="1532" y="1145"/>
                  </a:lnTo>
                  <a:lnTo>
                    <a:pt x="1468" y="1428"/>
                  </a:lnTo>
                  <a:lnTo>
                    <a:pt x="1416" y="1145"/>
                  </a:lnTo>
                  <a:lnTo>
                    <a:pt x="1352" y="849"/>
                  </a:lnTo>
                  <a:lnTo>
                    <a:pt x="1146" y="0"/>
                  </a:lnTo>
                  <a:lnTo>
                    <a:pt x="914" y="0"/>
                  </a:lnTo>
                  <a:lnTo>
                    <a:pt x="696" y="837"/>
                  </a:lnTo>
                  <a:lnTo>
                    <a:pt x="606" y="1158"/>
                  </a:lnTo>
                  <a:lnTo>
                    <a:pt x="554" y="1428"/>
                  </a:lnTo>
                  <a:lnTo>
                    <a:pt x="426" y="849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Google Shape;2227;p41">
              <a:extLst>
                <a:ext uri="{FF2B5EF4-FFF2-40B4-BE49-F238E27FC236}">
                  <a16:creationId xmlns:a16="http://schemas.microsoft.com/office/drawing/2014/main" id="{E4D58939-A2C6-1812-59B9-AB3C6008D283}"/>
                </a:ext>
              </a:extLst>
            </p:cNvPr>
            <p:cNvSpPr/>
            <p:nvPr/>
          </p:nvSpPr>
          <p:spPr>
            <a:xfrm>
              <a:off x="1404075" y="1987425"/>
              <a:ext cx="51150" cy="41825"/>
            </a:xfrm>
            <a:custGeom>
              <a:avLst/>
              <a:gdLst/>
              <a:ahLst/>
              <a:cxnLst/>
              <a:rect l="l" t="t" r="r" b="b"/>
              <a:pathLst>
                <a:path w="2046" h="1673" extrusionOk="0">
                  <a:moveTo>
                    <a:pt x="0" y="0"/>
                  </a:moveTo>
                  <a:lnTo>
                    <a:pt x="425" y="1673"/>
                  </a:lnTo>
                  <a:lnTo>
                    <a:pt x="644" y="1673"/>
                  </a:lnTo>
                  <a:lnTo>
                    <a:pt x="888" y="798"/>
                  </a:lnTo>
                  <a:lnTo>
                    <a:pt x="965" y="502"/>
                  </a:lnTo>
                  <a:lnTo>
                    <a:pt x="1017" y="258"/>
                  </a:lnTo>
                  <a:lnTo>
                    <a:pt x="1030" y="258"/>
                  </a:lnTo>
                  <a:lnTo>
                    <a:pt x="1068" y="515"/>
                  </a:lnTo>
                  <a:lnTo>
                    <a:pt x="1132" y="798"/>
                  </a:lnTo>
                  <a:lnTo>
                    <a:pt x="1338" y="1673"/>
                  </a:lnTo>
                  <a:lnTo>
                    <a:pt x="1570" y="1673"/>
                  </a:lnTo>
                  <a:lnTo>
                    <a:pt x="2046" y="0"/>
                  </a:lnTo>
                  <a:lnTo>
                    <a:pt x="1827" y="0"/>
                  </a:lnTo>
                  <a:lnTo>
                    <a:pt x="1608" y="837"/>
                  </a:lnTo>
                  <a:lnTo>
                    <a:pt x="1531" y="1145"/>
                  </a:lnTo>
                  <a:lnTo>
                    <a:pt x="1467" y="1428"/>
                  </a:lnTo>
                  <a:lnTo>
                    <a:pt x="1415" y="1145"/>
                  </a:lnTo>
                  <a:lnTo>
                    <a:pt x="1351" y="849"/>
                  </a:lnTo>
                  <a:lnTo>
                    <a:pt x="1145" y="0"/>
                  </a:lnTo>
                  <a:lnTo>
                    <a:pt x="914" y="0"/>
                  </a:lnTo>
                  <a:lnTo>
                    <a:pt x="695" y="837"/>
                  </a:lnTo>
                  <a:lnTo>
                    <a:pt x="618" y="1158"/>
                  </a:lnTo>
                  <a:lnTo>
                    <a:pt x="554" y="1428"/>
                  </a:lnTo>
                  <a:lnTo>
                    <a:pt x="425" y="84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2228;p41">
              <a:extLst>
                <a:ext uri="{FF2B5EF4-FFF2-40B4-BE49-F238E27FC236}">
                  <a16:creationId xmlns:a16="http://schemas.microsoft.com/office/drawing/2014/main" id="{DC6E8CA6-20CF-DD4C-84D4-12B48D1B66D4}"/>
                </a:ext>
              </a:extLst>
            </p:cNvPr>
            <p:cNvSpPr/>
            <p:nvPr/>
          </p:nvSpPr>
          <p:spPr>
            <a:xfrm>
              <a:off x="1120725" y="1957500"/>
              <a:ext cx="53425" cy="50850"/>
            </a:xfrm>
            <a:custGeom>
              <a:avLst/>
              <a:gdLst/>
              <a:ahLst/>
              <a:cxnLst/>
              <a:rect l="l" t="t" r="r" b="b"/>
              <a:pathLst>
                <a:path w="2137" h="2034" extrusionOk="0">
                  <a:moveTo>
                    <a:pt x="965" y="1"/>
                  </a:moveTo>
                  <a:lnTo>
                    <a:pt x="850" y="27"/>
                  </a:lnTo>
                  <a:lnTo>
                    <a:pt x="747" y="52"/>
                  </a:lnTo>
                  <a:lnTo>
                    <a:pt x="657" y="78"/>
                  </a:lnTo>
                  <a:lnTo>
                    <a:pt x="567" y="130"/>
                  </a:lnTo>
                  <a:lnTo>
                    <a:pt x="477" y="181"/>
                  </a:lnTo>
                  <a:lnTo>
                    <a:pt x="387" y="245"/>
                  </a:lnTo>
                  <a:lnTo>
                    <a:pt x="309" y="310"/>
                  </a:lnTo>
                  <a:lnTo>
                    <a:pt x="245" y="387"/>
                  </a:lnTo>
                  <a:lnTo>
                    <a:pt x="181" y="477"/>
                  </a:lnTo>
                  <a:lnTo>
                    <a:pt x="129" y="554"/>
                  </a:lnTo>
                  <a:lnTo>
                    <a:pt x="91" y="657"/>
                  </a:lnTo>
                  <a:lnTo>
                    <a:pt x="52" y="747"/>
                  </a:lnTo>
                  <a:lnTo>
                    <a:pt x="26" y="850"/>
                  </a:lnTo>
                  <a:lnTo>
                    <a:pt x="13" y="953"/>
                  </a:lnTo>
                  <a:lnTo>
                    <a:pt x="1" y="1069"/>
                  </a:lnTo>
                  <a:lnTo>
                    <a:pt x="1" y="2034"/>
                  </a:lnTo>
                  <a:lnTo>
                    <a:pt x="399" y="2034"/>
                  </a:lnTo>
                  <a:lnTo>
                    <a:pt x="399" y="1069"/>
                  </a:lnTo>
                  <a:lnTo>
                    <a:pt x="412" y="927"/>
                  </a:lnTo>
                  <a:lnTo>
                    <a:pt x="451" y="799"/>
                  </a:lnTo>
                  <a:lnTo>
                    <a:pt x="515" y="696"/>
                  </a:lnTo>
                  <a:lnTo>
                    <a:pt x="592" y="593"/>
                  </a:lnTo>
                  <a:lnTo>
                    <a:pt x="695" y="503"/>
                  </a:lnTo>
                  <a:lnTo>
                    <a:pt x="811" y="451"/>
                  </a:lnTo>
                  <a:lnTo>
                    <a:pt x="927" y="400"/>
                  </a:lnTo>
                  <a:lnTo>
                    <a:pt x="1068" y="387"/>
                  </a:lnTo>
                  <a:lnTo>
                    <a:pt x="1210" y="400"/>
                  </a:lnTo>
                  <a:lnTo>
                    <a:pt x="1326" y="451"/>
                  </a:lnTo>
                  <a:lnTo>
                    <a:pt x="1441" y="503"/>
                  </a:lnTo>
                  <a:lnTo>
                    <a:pt x="1544" y="593"/>
                  </a:lnTo>
                  <a:lnTo>
                    <a:pt x="1622" y="696"/>
                  </a:lnTo>
                  <a:lnTo>
                    <a:pt x="1686" y="799"/>
                  </a:lnTo>
                  <a:lnTo>
                    <a:pt x="1724" y="927"/>
                  </a:lnTo>
                  <a:lnTo>
                    <a:pt x="1737" y="1069"/>
                  </a:lnTo>
                  <a:lnTo>
                    <a:pt x="1737" y="2034"/>
                  </a:lnTo>
                  <a:lnTo>
                    <a:pt x="2136" y="2034"/>
                  </a:lnTo>
                  <a:lnTo>
                    <a:pt x="2136" y="1069"/>
                  </a:lnTo>
                  <a:lnTo>
                    <a:pt x="2123" y="953"/>
                  </a:lnTo>
                  <a:lnTo>
                    <a:pt x="2110" y="850"/>
                  </a:lnTo>
                  <a:lnTo>
                    <a:pt x="2085" y="747"/>
                  </a:lnTo>
                  <a:lnTo>
                    <a:pt x="2046" y="657"/>
                  </a:lnTo>
                  <a:lnTo>
                    <a:pt x="2007" y="554"/>
                  </a:lnTo>
                  <a:lnTo>
                    <a:pt x="1956" y="477"/>
                  </a:lnTo>
                  <a:lnTo>
                    <a:pt x="1892" y="387"/>
                  </a:lnTo>
                  <a:lnTo>
                    <a:pt x="1827" y="310"/>
                  </a:lnTo>
                  <a:lnTo>
                    <a:pt x="1750" y="245"/>
                  </a:lnTo>
                  <a:lnTo>
                    <a:pt x="1660" y="181"/>
                  </a:lnTo>
                  <a:lnTo>
                    <a:pt x="1570" y="130"/>
                  </a:lnTo>
                  <a:lnTo>
                    <a:pt x="1480" y="78"/>
                  </a:lnTo>
                  <a:lnTo>
                    <a:pt x="1390" y="52"/>
                  </a:lnTo>
                  <a:lnTo>
                    <a:pt x="1287" y="27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Google Shape;2229;p41">
              <a:extLst>
                <a:ext uri="{FF2B5EF4-FFF2-40B4-BE49-F238E27FC236}">
                  <a16:creationId xmlns:a16="http://schemas.microsoft.com/office/drawing/2014/main" id="{E9E37D6A-B9ED-8551-CF5E-7A04820890D3}"/>
                </a:ext>
              </a:extLst>
            </p:cNvPr>
            <p:cNvSpPr/>
            <p:nvPr/>
          </p:nvSpPr>
          <p:spPr>
            <a:xfrm>
              <a:off x="1113650" y="1993525"/>
              <a:ext cx="67575" cy="50525"/>
            </a:xfrm>
            <a:custGeom>
              <a:avLst/>
              <a:gdLst/>
              <a:ahLst/>
              <a:cxnLst/>
              <a:rect l="l" t="t" r="r" b="b"/>
              <a:pathLst>
                <a:path w="2703" h="202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78"/>
                  </a:lnTo>
                  <a:lnTo>
                    <a:pt x="39" y="117"/>
                  </a:lnTo>
                  <a:lnTo>
                    <a:pt x="13" y="155"/>
                  </a:lnTo>
                  <a:lnTo>
                    <a:pt x="1" y="207"/>
                  </a:lnTo>
                  <a:lnTo>
                    <a:pt x="1" y="258"/>
                  </a:lnTo>
                  <a:lnTo>
                    <a:pt x="1" y="1763"/>
                  </a:lnTo>
                  <a:lnTo>
                    <a:pt x="1" y="1815"/>
                  </a:lnTo>
                  <a:lnTo>
                    <a:pt x="13" y="1866"/>
                  </a:lnTo>
                  <a:lnTo>
                    <a:pt x="39" y="1905"/>
                  </a:lnTo>
                  <a:lnTo>
                    <a:pt x="78" y="1943"/>
                  </a:lnTo>
                  <a:lnTo>
                    <a:pt x="116" y="1982"/>
                  </a:lnTo>
                  <a:lnTo>
                    <a:pt x="155" y="2008"/>
                  </a:lnTo>
                  <a:lnTo>
                    <a:pt x="206" y="2021"/>
                  </a:lnTo>
                  <a:lnTo>
                    <a:pt x="2496" y="2021"/>
                  </a:lnTo>
                  <a:lnTo>
                    <a:pt x="2548" y="2008"/>
                  </a:lnTo>
                  <a:lnTo>
                    <a:pt x="2586" y="1982"/>
                  </a:lnTo>
                  <a:lnTo>
                    <a:pt x="2625" y="1943"/>
                  </a:lnTo>
                  <a:lnTo>
                    <a:pt x="2664" y="1905"/>
                  </a:lnTo>
                  <a:lnTo>
                    <a:pt x="2689" y="1866"/>
                  </a:lnTo>
                  <a:lnTo>
                    <a:pt x="2702" y="1815"/>
                  </a:lnTo>
                  <a:lnTo>
                    <a:pt x="2702" y="1763"/>
                  </a:lnTo>
                  <a:lnTo>
                    <a:pt x="2702" y="258"/>
                  </a:lnTo>
                  <a:lnTo>
                    <a:pt x="2702" y="207"/>
                  </a:lnTo>
                  <a:lnTo>
                    <a:pt x="2689" y="155"/>
                  </a:lnTo>
                  <a:lnTo>
                    <a:pt x="2664" y="117"/>
                  </a:lnTo>
                  <a:lnTo>
                    <a:pt x="2625" y="78"/>
                  </a:lnTo>
                  <a:lnTo>
                    <a:pt x="2586" y="39"/>
                  </a:lnTo>
                  <a:lnTo>
                    <a:pt x="2548" y="14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Google Shape;2230;p41">
              <a:extLst>
                <a:ext uri="{FF2B5EF4-FFF2-40B4-BE49-F238E27FC236}">
                  <a16:creationId xmlns:a16="http://schemas.microsoft.com/office/drawing/2014/main" id="{97DED9FE-42A2-DE25-94B1-87C14DFE0CE2}"/>
                </a:ext>
              </a:extLst>
            </p:cNvPr>
            <p:cNvSpPr/>
            <p:nvPr/>
          </p:nvSpPr>
          <p:spPr>
            <a:xfrm>
              <a:off x="1141625" y="2007675"/>
              <a:ext cx="11600" cy="22225"/>
            </a:xfrm>
            <a:custGeom>
              <a:avLst/>
              <a:gdLst/>
              <a:ahLst/>
              <a:cxnLst/>
              <a:rect l="l" t="t" r="r" b="b"/>
              <a:pathLst>
                <a:path w="464" h="889" extrusionOk="0">
                  <a:moveTo>
                    <a:pt x="181" y="1"/>
                  </a:moveTo>
                  <a:lnTo>
                    <a:pt x="142" y="14"/>
                  </a:lnTo>
                  <a:lnTo>
                    <a:pt x="104" y="39"/>
                  </a:lnTo>
                  <a:lnTo>
                    <a:pt x="78" y="65"/>
                  </a:lnTo>
                  <a:lnTo>
                    <a:pt x="39" y="104"/>
                  </a:lnTo>
                  <a:lnTo>
                    <a:pt x="27" y="142"/>
                  </a:lnTo>
                  <a:lnTo>
                    <a:pt x="14" y="181"/>
                  </a:lnTo>
                  <a:lnTo>
                    <a:pt x="1" y="232"/>
                  </a:lnTo>
                  <a:lnTo>
                    <a:pt x="14" y="297"/>
                  </a:lnTo>
                  <a:lnTo>
                    <a:pt x="39" y="348"/>
                  </a:lnTo>
                  <a:lnTo>
                    <a:pt x="78" y="400"/>
                  </a:lnTo>
                  <a:lnTo>
                    <a:pt x="129" y="425"/>
                  </a:lnTo>
                  <a:lnTo>
                    <a:pt x="129" y="786"/>
                  </a:lnTo>
                  <a:lnTo>
                    <a:pt x="142" y="824"/>
                  </a:lnTo>
                  <a:lnTo>
                    <a:pt x="155" y="863"/>
                  </a:lnTo>
                  <a:lnTo>
                    <a:pt x="194" y="876"/>
                  </a:lnTo>
                  <a:lnTo>
                    <a:pt x="232" y="889"/>
                  </a:lnTo>
                  <a:lnTo>
                    <a:pt x="271" y="876"/>
                  </a:lnTo>
                  <a:lnTo>
                    <a:pt x="310" y="863"/>
                  </a:lnTo>
                  <a:lnTo>
                    <a:pt x="322" y="824"/>
                  </a:lnTo>
                  <a:lnTo>
                    <a:pt x="335" y="786"/>
                  </a:lnTo>
                  <a:lnTo>
                    <a:pt x="335" y="425"/>
                  </a:lnTo>
                  <a:lnTo>
                    <a:pt x="387" y="400"/>
                  </a:lnTo>
                  <a:lnTo>
                    <a:pt x="425" y="348"/>
                  </a:lnTo>
                  <a:lnTo>
                    <a:pt x="451" y="297"/>
                  </a:lnTo>
                  <a:lnTo>
                    <a:pt x="464" y="232"/>
                  </a:lnTo>
                  <a:lnTo>
                    <a:pt x="451" y="181"/>
                  </a:lnTo>
                  <a:lnTo>
                    <a:pt x="438" y="142"/>
                  </a:lnTo>
                  <a:lnTo>
                    <a:pt x="425" y="104"/>
                  </a:lnTo>
                  <a:lnTo>
                    <a:pt x="387" y="65"/>
                  </a:lnTo>
                  <a:lnTo>
                    <a:pt x="361" y="39"/>
                  </a:lnTo>
                  <a:lnTo>
                    <a:pt x="322" y="14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93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</a:p>
        </p:txBody>
      </p:sp>
      <p:grpSp>
        <p:nvGrpSpPr>
          <p:cNvPr id="1265" name="Google Shape;1265;p31"/>
          <p:cNvGrpSpPr/>
          <p:nvPr/>
        </p:nvGrpSpPr>
        <p:grpSpPr>
          <a:xfrm>
            <a:off x="1145125" y="1103459"/>
            <a:ext cx="1651200" cy="3117681"/>
            <a:chOff x="543725" y="1121594"/>
            <a:chExt cx="1651200" cy="3117681"/>
          </a:xfrm>
        </p:grpSpPr>
        <p:sp>
          <p:nvSpPr>
            <p:cNvPr id="1266" name="Google Shape;1266;p31"/>
            <p:cNvSpPr txBox="1"/>
            <p:nvPr/>
          </p:nvSpPr>
          <p:spPr>
            <a:xfrm>
              <a:off x="543725" y="39074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1055675" y="1121594"/>
              <a:ext cx="627300" cy="6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9" name="Google Shape;1269;p31"/>
          <p:cNvGrpSpPr/>
          <p:nvPr/>
        </p:nvGrpSpPr>
        <p:grpSpPr>
          <a:xfrm>
            <a:off x="3852744" y="1103459"/>
            <a:ext cx="1651200" cy="3117681"/>
            <a:chOff x="2686375" y="1121594"/>
            <a:chExt cx="1651200" cy="3117681"/>
          </a:xfrm>
        </p:grpSpPr>
        <p:sp>
          <p:nvSpPr>
            <p:cNvPr id="1270" name="Google Shape;1270;p31"/>
            <p:cNvSpPr txBox="1"/>
            <p:nvPr/>
          </p:nvSpPr>
          <p:spPr>
            <a:xfrm>
              <a:off x="2686375" y="39074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Add friend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3198325" y="1121594"/>
              <a:ext cx="627300" cy="6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1"/>
          <p:cNvGrpSpPr/>
          <p:nvPr/>
        </p:nvGrpSpPr>
        <p:grpSpPr>
          <a:xfrm>
            <a:off x="6544225" y="1103459"/>
            <a:ext cx="1651200" cy="3117681"/>
            <a:chOff x="4817710" y="1121594"/>
            <a:chExt cx="1651200" cy="3117681"/>
          </a:xfrm>
        </p:grpSpPr>
        <p:sp>
          <p:nvSpPr>
            <p:cNvPr id="1274" name="Google Shape;1274;p31"/>
            <p:cNvSpPr txBox="1"/>
            <p:nvPr/>
          </p:nvSpPr>
          <p:spPr>
            <a:xfrm>
              <a:off x="4817710" y="39074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Start Conversation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329650" y="1121594"/>
              <a:ext cx="627300" cy="62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" name="Google Shape;1929;p38">
            <a:extLst>
              <a:ext uri="{FF2B5EF4-FFF2-40B4-BE49-F238E27FC236}">
                <a16:creationId xmlns:a16="http://schemas.microsoft.com/office/drawing/2014/main" id="{AD3129CC-221C-1BFB-AA9E-C08234866AE8}"/>
              </a:ext>
            </a:extLst>
          </p:cNvPr>
          <p:cNvGrpSpPr/>
          <p:nvPr/>
        </p:nvGrpSpPr>
        <p:grpSpPr>
          <a:xfrm>
            <a:off x="1468700" y="2068515"/>
            <a:ext cx="1125350" cy="1019875"/>
            <a:chOff x="832600" y="2206300"/>
            <a:chExt cx="1125350" cy="1019875"/>
          </a:xfrm>
        </p:grpSpPr>
        <p:sp>
          <p:nvSpPr>
            <p:cNvPr id="5" name="Google Shape;1930;p38">
              <a:extLst>
                <a:ext uri="{FF2B5EF4-FFF2-40B4-BE49-F238E27FC236}">
                  <a16:creationId xmlns:a16="http://schemas.microsoft.com/office/drawing/2014/main" id="{33C54626-735C-65CC-B1F2-8D625705F09A}"/>
                </a:ext>
              </a:extLst>
            </p:cNvPr>
            <p:cNvSpPr/>
            <p:nvPr/>
          </p:nvSpPr>
          <p:spPr>
            <a:xfrm>
              <a:off x="832600" y="2487725"/>
              <a:ext cx="882525" cy="560925"/>
            </a:xfrm>
            <a:custGeom>
              <a:avLst/>
              <a:gdLst/>
              <a:ahLst/>
              <a:cxnLst/>
              <a:rect l="l" t="t" r="r" b="b"/>
              <a:pathLst>
                <a:path w="35301" h="22437" extrusionOk="0">
                  <a:moveTo>
                    <a:pt x="1917" y="0"/>
                  </a:moveTo>
                  <a:lnTo>
                    <a:pt x="1724" y="13"/>
                  </a:lnTo>
                  <a:lnTo>
                    <a:pt x="1531" y="39"/>
                  </a:lnTo>
                  <a:lnTo>
                    <a:pt x="1351" y="77"/>
                  </a:lnTo>
                  <a:lnTo>
                    <a:pt x="1171" y="142"/>
                  </a:lnTo>
                  <a:lnTo>
                    <a:pt x="1004" y="232"/>
                  </a:lnTo>
                  <a:lnTo>
                    <a:pt x="849" y="322"/>
                  </a:lnTo>
                  <a:lnTo>
                    <a:pt x="695" y="438"/>
                  </a:lnTo>
                  <a:lnTo>
                    <a:pt x="566" y="553"/>
                  </a:lnTo>
                  <a:lnTo>
                    <a:pt x="438" y="695"/>
                  </a:lnTo>
                  <a:lnTo>
                    <a:pt x="322" y="849"/>
                  </a:lnTo>
                  <a:lnTo>
                    <a:pt x="232" y="1004"/>
                  </a:lnTo>
                  <a:lnTo>
                    <a:pt x="154" y="1171"/>
                  </a:lnTo>
                  <a:lnTo>
                    <a:pt x="90" y="1351"/>
                  </a:lnTo>
                  <a:lnTo>
                    <a:pt x="39" y="1531"/>
                  </a:lnTo>
                  <a:lnTo>
                    <a:pt x="13" y="1724"/>
                  </a:lnTo>
                  <a:lnTo>
                    <a:pt x="0" y="1917"/>
                  </a:lnTo>
                  <a:lnTo>
                    <a:pt x="0" y="20519"/>
                  </a:lnTo>
                  <a:lnTo>
                    <a:pt x="13" y="20712"/>
                  </a:lnTo>
                  <a:lnTo>
                    <a:pt x="39" y="20905"/>
                  </a:lnTo>
                  <a:lnTo>
                    <a:pt x="90" y="21098"/>
                  </a:lnTo>
                  <a:lnTo>
                    <a:pt x="154" y="21265"/>
                  </a:lnTo>
                  <a:lnTo>
                    <a:pt x="232" y="21433"/>
                  </a:lnTo>
                  <a:lnTo>
                    <a:pt x="322" y="21600"/>
                  </a:lnTo>
                  <a:lnTo>
                    <a:pt x="438" y="21741"/>
                  </a:lnTo>
                  <a:lnTo>
                    <a:pt x="566" y="21883"/>
                  </a:lnTo>
                  <a:lnTo>
                    <a:pt x="695" y="21999"/>
                  </a:lnTo>
                  <a:lnTo>
                    <a:pt x="849" y="22114"/>
                  </a:lnTo>
                  <a:lnTo>
                    <a:pt x="1004" y="22205"/>
                  </a:lnTo>
                  <a:lnTo>
                    <a:pt x="1171" y="22295"/>
                  </a:lnTo>
                  <a:lnTo>
                    <a:pt x="1351" y="22359"/>
                  </a:lnTo>
                  <a:lnTo>
                    <a:pt x="1531" y="22397"/>
                  </a:lnTo>
                  <a:lnTo>
                    <a:pt x="1724" y="22436"/>
                  </a:lnTo>
                  <a:lnTo>
                    <a:pt x="33577" y="22436"/>
                  </a:lnTo>
                  <a:lnTo>
                    <a:pt x="33757" y="22397"/>
                  </a:lnTo>
                  <a:lnTo>
                    <a:pt x="33950" y="22359"/>
                  </a:lnTo>
                  <a:lnTo>
                    <a:pt x="34117" y="22295"/>
                  </a:lnTo>
                  <a:lnTo>
                    <a:pt x="34284" y="22205"/>
                  </a:lnTo>
                  <a:lnTo>
                    <a:pt x="34452" y="22114"/>
                  </a:lnTo>
                  <a:lnTo>
                    <a:pt x="34593" y="21999"/>
                  </a:lnTo>
                  <a:lnTo>
                    <a:pt x="34735" y="21883"/>
                  </a:lnTo>
                  <a:lnTo>
                    <a:pt x="34851" y="21741"/>
                  </a:lnTo>
                  <a:lnTo>
                    <a:pt x="34966" y="21600"/>
                  </a:lnTo>
                  <a:lnTo>
                    <a:pt x="35069" y="21433"/>
                  </a:lnTo>
                  <a:lnTo>
                    <a:pt x="35146" y="21265"/>
                  </a:lnTo>
                  <a:lnTo>
                    <a:pt x="35211" y="21098"/>
                  </a:lnTo>
                  <a:lnTo>
                    <a:pt x="35249" y="20905"/>
                  </a:lnTo>
                  <a:lnTo>
                    <a:pt x="35288" y="20712"/>
                  </a:lnTo>
                  <a:lnTo>
                    <a:pt x="35301" y="20519"/>
                  </a:lnTo>
                  <a:lnTo>
                    <a:pt x="35301" y="1917"/>
                  </a:lnTo>
                  <a:lnTo>
                    <a:pt x="35288" y="1724"/>
                  </a:lnTo>
                  <a:lnTo>
                    <a:pt x="35249" y="1531"/>
                  </a:lnTo>
                  <a:lnTo>
                    <a:pt x="35211" y="1351"/>
                  </a:lnTo>
                  <a:lnTo>
                    <a:pt x="35146" y="1171"/>
                  </a:lnTo>
                  <a:lnTo>
                    <a:pt x="35069" y="1004"/>
                  </a:lnTo>
                  <a:lnTo>
                    <a:pt x="34966" y="849"/>
                  </a:lnTo>
                  <a:lnTo>
                    <a:pt x="34851" y="695"/>
                  </a:lnTo>
                  <a:lnTo>
                    <a:pt x="34735" y="553"/>
                  </a:lnTo>
                  <a:lnTo>
                    <a:pt x="34593" y="438"/>
                  </a:lnTo>
                  <a:lnTo>
                    <a:pt x="34452" y="322"/>
                  </a:lnTo>
                  <a:lnTo>
                    <a:pt x="34284" y="232"/>
                  </a:lnTo>
                  <a:lnTo>
                    <a:pt x="34117" y="142"/>
                  </a:lnTo>
                  <a:lnTo>
                    <a:pt x="33950" y="77"/>
                  </a:lnTo>
                  <a:lnTo>
                    <a:pt x="33757" y="39"/>
                  </a:lnTo>
                  <a:lnTo>
                    <a:pt x="33577" y="13"/>
                  </a:lnTo>
                  <a:lnTo>
                    <a:pt x="33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31;p38">
              <a:extLst>
                <a:ext uri="{FF2B5EF4-FFF2-40B4-BE49-F238E27FC236}">
                  <a16:creationId xmlns:a16="http://schemas.microsoft.com/office/drawing/2014/main" id="{AA7D6379-2F4A-976B-C6E1-CF62220A305C}"/>
                </a:ext>
              </a:extLst>
            </p:cNvPr>
            <p:cNvSpPr/>
            <p:nvPr/>
          </p:nvSpPr>
          <p:spPr>
            <a:xfrm>
              <a:off x="1410525" y="3027075"/>
              <a:ext cx="198800" cy="199100"/>
            </a:xfrm>
            <a:custGeom>
              <a:avLst/>
              <a:gdLst/>
              <a:ahLst/>
              <a:cxnLst/>
              <a:rect l="l" t="t" r="r" b="b"/>
              <a:pathLst>
                <a:path w="7952" h="7964" extrusionOk="0">
                  <a:moveTo>
                    <a:pt x="1" y="0"/>
                  </a:moveTo>
                  <a:lnTo>
                    <a:pt x="7951" y="7963"/>
                  </a:lnTo>
                  <a:lnTo>
                    <a:pt x="7951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32;p38">
              <a:extLst>
                <a:ext uri="{FF2B5EF4-FFF2-40B4-BE49-F238E27FC236}">
                  <a16:creationId xmlns:a16="http://schemas.microsoft.com/office/drawing/2014/main" id="{9C2AD6E7-8168-CF3E-F020-236ED75CD365}"/>
                </a:ext>
              </a:extLst>
            </p:cNvPr>
            <p:cNvSpPr/>
            <p:nvPr/>
          </p:nvSpPr>
          <p:spPr>
            <a:xfrm>
              <a:off x="941625" y="2571325"/>
              <a:ext cx="273400" cy="364750"/>
            </a:xfrm>
            <a:custGeom>
              <a:avLst/>
              <a:gdLst/>
              <a:ahLst/>
              <a:cxnLst/>
              <a:rect l="l" t="t" r="r" b="b"/>
              <a:pathLst>
                <a:path w="10936" h="14590" extrusionOk="0">
                  <a:moveTo>
                    <a:pt x="5275" y="1"/>
                  </a:moveTo>
                  <a:lnTo>
                    <a:pt x="5095" y="14"/>
                  </a:lnTo>
                  <a:lnTo>
                    <a:pt x="4915" y="40"/>
                  </a:lnTo>
                  <a:lnTo>
                    <a:pt x="4734" y="78"/>
                  </a:lnTo>
                  <a:lnTo>
                    <a:pt x="4567" y="117"/>
                  </a:lnTo>
                  <a:lnTo>
                    <a:pt x="4400" y="155"/>
                  </a:lnTo>
                  <a:lnTo>
                    <a:pt x="4233" y="220"/>
                  </a:lnTo>
                  <a:lnTo>
                    <a:pt x="4065" y="284"/>
                  </a:lnTo>
                  <a:lnTo>
                    <a:pt x="3911" y="348"/>
                  </a:lnTo>
                  <a:lnTo>
                    <a:pt x="3744" y="438"/>
                  </a:lnTo>
                  <a:lnTo>
                    <a:pt x="3602" y="516"/>
                  </a:lnTo>
                  <a:lnTo>
                    <a:pt x="3448" y="618"/>
                  </a:lnTo>
                  <a:lnTo>
                    <a:pt x="3306" y="709"/>
                  </a:lnTo>
                  <a:lnTo>
                    <a:pt x="3178" y="824"/>
                  </a:lnTo>
                  <a:lnTo>
                    <a:pt x="3049" y="940"/>
                  </a:lnTo>
                  <a:lnTo>
                    <a:pt x="2921" y="1056"/>
                  </a:lnTo>
                  <a:lnTo>
                    <a:pt x="2805" y="1185"/>
                  </a:lnTo>
                  <a:lnTo>
                    <a:pt x="2689" y="1313"/>
                  </a:lnTo>
                  <a:lnTo>
                    <a:pt x="2586" y="1442"/>
                  </a:lnTo>
                  <a:lnTo>
                    <a:pt x="2483" y="1583"/>
                  </a:lnTo>
                  <a:lnTo>
                    <a:pt x="2393" y="1738"/>
                  </a:lnTo>
                  <a:lnTo>
                    <a:pt x="2303" y="1879"/>
                  </a:lnTo>
                  <a:lnTo>
                    <a:pt x="2226" y="2034"/>
                  </a:lnTo>
                  <a:lnTo>
                    <a:pt x="2149" y="2201"/>
                  </a:lnTo>
                  <a:lnTo>
                    <a:pt x="2084" y="2355"/>
                  </a:lnTo>
                  <a:lnTo>
                    <a:pt x="2033" y="2522"/>
                  </a:lnTo>
                  <a:lnTo>
                    <a:pt x="1981" y="2703"/>
                  </a:lnTo>
                  <a:lnTo>
                    <a:pt x="1943" y="2870"/>
                  </a:lnTo>
                  <a:lnTo>
                    <a:pt x="1904" y="3050"/>
                  </a:lnTo>
                  <a:lnTo>
                    <a:pt x="1878" y="3230"/>
                  </a:lnTo>
                  <a:lnTo>
                    <a:pt x="1866" y="3410"/>
                  </a:lnTo>
                  <a:lnTo>
                    <a:pt x="1866" y="3603"/>
                  </a:lnTo>
                  <a:lnTo>
                    <a:pt x="1866" y="3783"/>
                  </a:lnTo>
                  <a:lnTo>
                    <a:pt x="1878" y="3963"/>
                  </a:lnTo>
                  <a:lnTo>
                    <a:pt x="1904" y="4143"/>
                  </a:lnTo>
                  <a:lnTo>
                    <a:pt x="1943" y="4323"/>
                  </a:lnTo>
                  <a:lnTo>
                    <a:pt x="1981" y="4504"/>
                  </a:lnTo>
                  <a:lnTo>
                    <a:pt x="2033" y="4671"/>
                  </a:lnTo>
                  <a:lnTo>
                    <a:pt x="2084" y="4838"/>
                  </a:lnTo>
                  <a:lnTo>
                    <a:pt x="2149" y="5005"/>
                  </a:lnTo>
                  <a:lnTo>
                    <a:pt x="2226" y="5160"/>
                  </a:lnTo>
                  <a:lnTo>
                    <a:pt x="2303" y="5314"/>
                  </a:lnTo>
                  <a:lnTo>
                    <a:pt x="2393" y="5468"/>
                  </a:lnTo>
                  <a:lnTo>
                    <a:pt x="2483" y="5610"/>
                  </a:lnTo>
                  <a:lnTo>
                    <a:pt x="2586" y="5751"/>
                  </a:lnTo>
                  <a:lnTo>
                    <a:pt x="2689" y="5893"/>
                  </a:lnTo>
                  <a:lnTo>
                    <a:pt x="2805" y="6022"/>
                  </a:lnTo>
                  <a:lnTo>
                    <a:pt x="2921" y="6137"/>
                  </a:lnTo>
                  <a:lnTo>
                    <a:pt x="3049" y="6266"/>
                  </a:lnTo>
                  <a:lnTo>
                    <a:pt x="3178" y="6382"/>
                  </a:lnTo>
                  <a:lnTo>
                    <a:pt x="3306" y="6485"/>
                  </a:lnTo>
                  <a:lnTo>
                    <a:pt x="3448" y="6588"/>
                  </a:lnTo>
                  <a:lnTo>
                    <a:pt x="3602" y="6678"/>
                  </a:lnTo>
                  <a:lnTo>
                    <a:pt x="3744" y="6768"/>
                  </a:lnTo>
                  <a:lnTo>
                    <a:pt x="3911" y="6845"/>
                  </a:lnTo>
                  <a:lnTo>
                    <a:pt x="4065" y="6909"/>
                  </a:lnTo>
                  <a:lnTo>
                    <a:pt x="4233" y="6974"/>
                  </a:lnTo>
                  <a:lnTo>
                    <a:pt x="4400" y="7038"/>
                  </a:lnTo>
                  <a:lnTo>
                    <a:pt x="4567" y="7089"/>
                  </a:lnTo>
                  <a:lnTo>
                    <a:pt x="4734" y="7128"/>
                  </a:lnTo>
                  <a:lnTo>
                    <a:pt x="4915" y="7154"/>
                  </a:lnTo>
                  <a:lnTo>
                    <a:pt x="5095" y="7179"/>
                  </a:lnTo>
                  <a:lnTo>
                    <a:pt x="5275" y="7192"/>
                  </a:lnTo>
                  <a:lnTo>
                    <a:pt x="5648" y="7192"/>
                  </a:lnTo>
                  <a:lnTo>
                    <a:pt x="5828" y="7179"/>
                  </a:lnTo>
                  <a:lnTo>
                    <a:pt x="6008" y="7154"/>
                  </a:lnTo>
                  <a:lnTo>
                    <a:pt x="6188" y="7128"/>
                  </a:lnTo>
                  <a:lnTo>
                    <a:pt x="6368" y="7089"/>
                  </a:lnTo>
                  <a:lnTo>
                    <a:pt x="6535" y="7038"/>
                  </a:lnTo>
                  <a:lnTo>
                    <a:pt x="6703" y="6974"/>
                  </a:lnTo>
                  <a:lnTo>
                    <a:pt x="6870" y="6909"/>
                  </a:lnTo>
                  <a:lnTo>
                    <a:pt x="7024" y="6845"/>
                  </a:lnTo>
                  <a:lnTo>
                    <a:pt x="7179" y="6768"/>
                  </a:lnTo>
                  <a:lnTo>
                    <a:pt x="7333" y="6678"/>
                  </a:lnTo>
                  <a:lnTo>
                    <a:pt x="7475" y="6588"/>
                  </a:lnTo>
                  <a:lnTo>
                    <a:pt x="7616" y="6485"/>
                  </a:lnTo>
                  <a:lnTo>
                    <a:pt x="7758" y="6382"/>
                  </a:lnTo>
                  <a:lnTo>
                    <a:pt x="7886" y="6266"/>
                  </a:lnTo>
                  <a:lnTo>
                    <a:pt x="8015" y="6137"/>
                  </a:lnTo>
                  <a:lnTo>
                    <a:pt x="8131" y="6022"/>
                  </a:lnTo>
                  <a:lnTo>
                    <a:pt x="8246" y="5893"/>
                  </a:lnTo>
                  <a:lnTo>
                    <a:pt x="8349" y="5751"/>
                  </a:lnTo>
                  <a:lnTo>
                    <a:pt x="8452" y="5610"/>
                  </a:lnTo>
                  <a:lnTo>
                    <a:pt x="8542" y="5468"/>
                  </a:lnTo>
                  <a:lnTo>
                    <a:pt x="8632" y="5314"/>
                  </a:lnTo>
                  <a:lnTo>
                    <a:pt x="8710" y="5160"/>
                  </a:lnTo>
                  <a:lnTo>
                    <a:pt x="8787" y="5005"/>
                  </a:lnTo>
                  <a:lnTo>
                    <a:pt x="8851" y="4838"/>
                  </a:lnTo>
                  <a:lnTo>
                    <a:pt x="8903" y="4671"/>
                  </a:lnTo>
                  <a:lnTo>
                    <a:pt x="8954" y="4504"/>
                  </a:lnTo>
                  <a:lnTo>
                    <a:pt x="8993" y="4323"/>
                  </a:lnTo>
                  <a:lnTo>
                    <a:pt x="9018" y="4143"/>
                  </a:lnTo>
                  <a:lnTo>
                    <a:pt x="9044" y="3963"/>
                  </a:lnTo>
                  <a:lnTo>
                    <a:pt x="9057" y="3783"/>
                  </a:lnTo>
                  <a:lnTo>
                    <a:pt x="9070" y="3603"/>
                  </a:lnTo>
                  <a:lnTo>
                    <a:pt x="9057" y="3410"/>
                  </a:lnTo>
                  <a:lnTo>
                    <a:pt x="9044" y="3230"/>
                  </a:lnTo>
                  <a:lnTo>
                    <a:pt x="9018" y="3050"/>
                  </a:lnTo>
                  <a:lnTo>
                    <a:pt x="8993" y="2870"/>
                  </a:lnTo>
                  <a:lnTo>
                    <a:pt x="8954" y="2703"/>
                  </a:lnTo>
                  <a:lnTo>
                    <a:pt x="8903" y="2522"/>
                  </a:lnTo>
                  <a:lnTo>
                    <a:pt x="8851" y="2355"/>
                  </a:lnTo>
                  <a:lnTo>
                    <a:pt x="8787" y="2201"/>
                  </a:lnTo>
                  <a:lnTo>
                    <a:pt x="8710" y="2034"/>
                  </a:lnTo>
                  <a:lnTo>
                    <a:pt x="8632" y="1879"/>
                  </a:lnTo>
                  <a:lnTo>
                    <a:pt x="8542" y="1738"/>
                  </a:lnTo>
                  <a:lnTo>
                    <a:pt x="8452" y="1583"/>
                  </a:lnTo>
                  <a:lnTo>
                    <a:pt x="8349" y="1442"/>
                  </a:lnTo>
                  <a:lnTo>
                    <a:pt x="8246" y="1313"/>
                  </a:lnTo>
                  <a:lnTo>
                    <a:pt x="8131" y="1185"/>
                  </a:lnTo>
                  <a:lnTo>
                    <a:pt x="8015" y="1056"/>
                  </a:lnTo>
                  <a:lnTo>
                    <a:pt x="7886" y="940"/>
                  </a:lnTo>
                  <a:lnTo>
                    <a:pt x="7758" y="824"/>
                  </a:lnTo>
                  <a:lnTo>
                    <a:pt x="7616" y="709"/>
                  </a:lnTo>
                  <a:lnTo>
                    <a:pt x="7475" y="618"/>
                  </a:lnTo>
                  <a:lnTo>
                    <a:pt x="7333" y="516"/>
                  </a:lnTo>
                  <a:lnTo>
                    <a:pt x="7179" y="438"/>
                  </a:lnTo>
                  <a:lnTo>
                    <a:pt x="7024" y="348"/>
                  </a:lnTo>
                  <a:lnTo>
                    <a:pt x="6870" y="284"/>
                  </a:lnTo>
                  <a:lnTo>
                    <a:pt x="6703" y="220"/>
                  </a:lnTo>
                  <a:lnTo>
                    <a:pt x="6535" y="155"/>
                  </a:lnTo>
                  <a:lnTo>
                    <a:pt x="6368" y="117"/>
                  </a:lnTo>
                  <a:lnTo>
                    <a:pt x="6188" y="78"/>
                  </a:lnTo>
                  <a:lnTo>
                    <a:pt x="6008" y="40"/>
                  </a:lnTo>
                  <a:lnTo>
                    <a:pt x="5828" y="14"/>
                  </a:lnTo>
                  <a:lnTo>
                    <a:pt x="5648" y="1"/>
                  </a:lnTo>
                  <a:close/>
                  <a:moveTo>
                    <a:pt x="3474" y="7205"/>
                  </a:moveTo>
                  <a:lnTo>
                    <a:pt x="3101" y="7360"/>
                  </a:lnTo>
                  <a:lnTo>
                    <a:pt x="2740" y="7553"/>
                  </a:lnTo>
                  <a:lnTo>
                    <a:pt x="2393" y="7771"/>
                  </a:lnTo>
                  <a:lnTo>
                    <a:pt x="2071" y="8003"/>
                  </a:lnTo>
                  <a:lnTo>
                    <a:pt x="1763" y="8273"/>
                  </a:lnTo>
                  <a:lnTo>
                    <a:pt x="1480" y="8556"/>
                  </a:lnTo>
                  <a:lnTo>
                    <a:pt x="1210" y="8852"/>
                  </a:lnTo>
                  <a:lnTo>
                    <a:pt x="978" y="9173"/>
                  </a:lnTo>
                  <a:lnTo>
                    <a:pt x="759" y="9521"/>
                  </a:lnTo>
                  <a:lnTo>
                    <a:pt x="566" y="9868"/>
                  </a:lnTo>
                  <a:lnTo>
                    <a:pt x="399" y="10241"/>
                  </a:lnTo>
                  <a:lnTo>
                    <a:pt x="322" y="10434"/>
                  </a:lnTo>
                  <a:lnTo>
                    <a:pt x="258" y="10627"/>
                  </a:lnTo>
                  <a:lnTo>
                    <a:pt x="193" y="10833"/>
                  </a:lnTo>
                  <a:lnTo>
                    <a:pt x="142" y="11026"/>
                  </a:lnTo>
                  <a:lnTo>
                    <a:pt x="103" y="11232"/>
                  </a:lnTo>
                  <a:lnTo>
                    <a:pt x="65" y="11438"/>
                  </a:lnTo>
                  <a:lnTo>
                    <a:pt x="39" y="11643"/>
                  </a:lnTo>
                  <a:lnTo>
                    <a:pt x="13" y="11862"/>
                  </a:lnTo>
                  <a:lnTo>
                    <a:pt x="0" y="12081"/>
                  </a:lnTo>
                  <a:lnTo>
                    <a:pt x="0" y="12287"/>
                  </a:lnTo>
                  <a:lnTo>
                    <a:pt x="0" y="12518"/>
                  </a:lnTo>
                  <a:lnTo>
                    <a:pt x="283" y="12763"/>
                  </a:lnTo>
                  <a:lnTo>
                    <a:pt x="566" y="12981"/>
                  </a:lnTo>
                  <a:lnTo>
                    <a:pt x="862" y="13187"/>
                  </a:lnTo>
                  <a:lnTo>
                    <a:pt x="1171" y="13393"/>
                  </a:lnTo>
                  <a:lnTo>
                    <a:pt x="1493" y="13573"/>
                  </a:lnTo>
                  <a:lnTo>
                    <a:pt x="1814" y="13740"/>
                  </a:lnTo>
                  <a:lnTo>
                    <a:pt x="2149" y="13895"/>
                  </a:lnTo>
                  <a:lnTo>
                    <a:pt x="2496" y="14036"/>
                  </a:lnTo>
                  <a:lnTo>
                    <a:pt x="2843" y="14165"/>
                  </a:lnTo>
                  <a:lnTo>
                    <a:pt x="3204" y="14281"/>
                  </a:lnTo>
                  <a:lnTo>
                    <a:pt x="3564" y="14371"/>
                  </a:lnTo>
                  <a:lnTo>
                    <a:pt x="3937" y="14448"/>
                  </a:lnTo>
                  <a:lnTo>
                    <a:pt x="4310" y="14512"/>
                  </a:lnTo>
                  <a:lnTo>
                    <a:pt x="4683" y="14551"/>
                  </a:lnTo>
                  <a:lnTo>
                    <a:pt x="5069" y="14577"/>
                  </a:lnTo>
                  <a:lnTo>
                    <a:pt x="5468" y="14589"/>
                  </a:lnTo>
                  <a:lnTo>
                    <a:pt x="5854" y="14577"/>
                  </a:lnTo>
                  <a:lnTo>
                    <a:pt x="6240" y="14551"/>
                  </a:lnTo>
                  <a:lnTo>
                    <a:pt x="6626" y="14512"/>
                  </a:lnTo>
                  <a:lnTo>
                    <a:pt x="6999" y="14448"/>
                  </a:lnTo>
                  <a:lnTo>
                    <a:pt x="7372" y="14371"/>
                  </a:lnTo>
                  <a:lnTo>
                    <a:pt x="7732" y="14281"/>
                  </a:lnTo>
                  <a:lnTo>
                    <a:pt x="8092" y="14165"/>
                  </a:lnTo>
                  <a:lnTo>
                    <a:pt x="8439" y="14036"/>
                  </a:lnTo>
                  <a:lnTo>
                    <a:pt x="8787" y="13895"/>
                  </a:lnTo>
                  <a:lnTo>
                    <a:pt x="9121" y="13740"/>
                  </a:lnTo>
                  <a:lnTo>
                    <a:pt x="9443" y="13573"/>
                  </a:lnTo>
                  <a:lnTo>
                    <a:pt x="9765" y="13393"/>
                  </a:lnTo>
                  <a:lnTo>
                    <a:pt x="10073" y="13187"/>
                  </a:lnTo>
                  <a:lnTo>
                    <a:pt x="10369" y="12981"/>
                  </a:lnTo>
                  <a:lnTo>
                    <a:pt x="10652" y="12763"/>
                  </a:lnTo>
                  <a:lnTo>
                    <a:pt x="10935" y="12518"/>
                  </a:lnTo>
                  <a:lnTo>
                    <a:pt x="10935" y="12287"/>
                  </a:lnTo>
                  <a:lnTo>
                    <a:pt x="10935" y="12081"/>
                  </a:lnTo>
                  <a:lnTo>
                    <a:pt x="10922" y="11862"/>
                  </a:lnTo>
                  <a:lnTo>
                    <a:pt x="10897" y="11643"/>
                  </a:lnTo>
                  <a:lnTo>
                    <a:pt x="10871" y="11438"/>
                  </a:lnTo>
                  <a:lnTo>
                    <a:pt x="10832" y="11232"/>
                  </a:lnTo>
                  <a:lnTo>
                    <a:pt x="10794" y="11026"/>
                  </a:lnTo>
                  <a:lnTo>
                    <a:pt x="10742" y="10833"/>
                  </a:lnTo>
                  <a:lnTo>
                    <a:pt x="10678" y="10627"/>
                  </a:lnTo>
                  <a:lnTo>
                    <a:pt x="10614" y="10434"/>
                  </a:lnTo>
                  <a:lnTo>
                    <a:pt x="10536" y="10241"/>
                  </a:lnTo>
                  <a:lnTo>
                    <a:pt x="10369" y="9868"/>
                  </a:lnTo>
                  <a:lnTo>
                    <a:pt x="10176" y="9521"/>
                  </a:lnTo>
                  <a:lnTo>
                    <a:pt x="9957" y="9173"/>
                  </a:lnTo>
                  <a:lnTo>
                    <a:pt x="9713" y="8852"/>
                  </a:lnTo>
                  <a:lnTo>
                    <a:pt x="9456" y="8556"/>
                  </a:lnTo>
                  <a:lnTo>
                    <a:pt x="9160" y="8273"/>
                  </a:lnTo>
                  <a:lnTo>
                    <a:pt x="8864" y="8003"/>
                  </a:lnTo>
                  <a:lnTo>
                    <a:pt x="8530" y="7771"/>
                  </a:lnTo>
                  <a:lnTo>
                    <a:pt x="8195" y="7553"/>
                  </a:lnTo>
                  <a:lnTo>
                    <a:pt x="7835" y="7360"/>
                  </a:lnTo>
                  <a:lnTo>
                    <a:pt x="7462" y="7205"/>
                  </a:lnTo>
                  <a:lnTo>
                    <a:pt x="7230" y="7321"/>
                  </a:lnTo>
                  <a:lnTo>
                    <a:pt x="6999" y="7424"/>
                  </a:lnTo>
                  <a:lnTo>
                    <a:pt x="6754" y="7514"/>
                  </a:lnTo>
                  <a:lnTo>
                    <a:pt x="6510" y="7578"/>
                  </a:lnTo>
                  <a:lnTo>
                    <a:pt x="6265" y="7643"/>
                  </a:lnTo>
                  <a:lnTo>
                    <a:pt x="5995" y="7681"/>
                  </a:lnTo>
                  <a:lnTo>
                    <a:pt x="5738" y="7707"/>
                  </a:lnTo>
                  <a:lnTo>
                    <a:pt x="5468" y="7720"/>
                  </a:lnTo>
                  <a:lnTo>
                    <a:pt x="5198" y="7707"/>
                  </a:lnTo>
                  <a:lnTo>
                    <a:pt x="4927" y="7681"/>
                  </a:lnTo>
                  <a:lnTo>
                    <a:pt x="4670" y="7643"/>
                  </a:lnTo>
                  <a:lnTo>
                    <a:pt x="4426" y="7578"/>
                  </a:lnTo>
                  <a:lnTo>
                    <a:pt x="4168" y="7514"/>
                  </a:lnTo>
                  <a:lnTo>
                    <a:pt x="3937" y="7424"/>
                  </a:lnTo>
                  <a:lnTo>
                    <a:pt x="3692" y="7321"/>
                  </a:lnTo>
                  <a:lnTo>
                    <a:pt x="3474" y="72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33;p38">
              <a:extLst>
                <a:ext uri="{FF2B5EF4-FFF2-40B4-BE49-F238E27FC236}">
                  <a16:creationId xmlns:a16="http://schemas.microsoft.com/office/drawing/2014/main" id="{95F4B300-5D9D-A6E8-486E-9BD6A47C9255}"/>
                </a:ext>
              </a:extLst>
            </p:cNvPr>
            <p:cNvSpPr/>
            <p:nvPr/>
          </p:nvSpPr>
          <p:spPr>
            <a:xfrm>
              <a:off x="1247800" y="2647875"/>
              <a:ext cx="363125" cy="78500"/>
            </a:xfrm>
            <a:custGeom>
              <a:avLst/>
              <a:gdLst/>
              <a:ahLst/>
              <a:cxnLst/>
              <a:rect l="l" t="t" r="r" b="b"/>
              <a:pathLst>
                <a:path w="14525" h="3140" extrusionOk="0">
                  <a:moveTo>
                    <a:pt x="13071" y="387"/>
                  </a:moveTo>
                  <a:lnTo>
                    <a:pt x="13187" y="412"/>
                  </a:lnTo>
                  <a:lnTo>
                    <a:pt x="13302" y="438"/>
                  </a:lnTo>
                  <a:lnTo>
                    <a:pt x="13418" y="477"/>
                  </a:lnTo>
                  <a:lnTo>
                    <a:pt x="13521" y="528"/>
                  </a:lnTo>
                  <a:lnTo>
                    <a:pt x="13611" y="593"/>
                  </a:lnTo>
                  <a:lnTo>
                    <a:pt x="13701" y="657"/>
                  </a:lnTo>
                  <a:lnTo>
                    <a:pt x="13791" y="734"/>
                  </a:lnTo>
                  <a:lnTo>
                    <a:pt x="13869" y="811"/>
                  </a:lnTo>
                  <a:lnTo>
                    <a:pt x="13933" y="901"/>
                  </a:lnTo>
                  <a:lnTo>
                    <a:pt x="13997" y="1004"/>
                  </a:lnTo>
                  <a:lnTo>
                    <a:pt x="14036" y="1107"/>
                  </a:lnTo>
                  <a:lnTo>
                    <a:pt x="14087" y="1210"/>
                  </a:lnTo>
                  <a:lnTo>
                    <a:pt x="14113" y="1326"/>
                  </a:lnTo>
                  <a:lnTo>
                    <a:pt x="14126" y="1442"/>
                  </a:lnTo>
                  <a:lnTo>
                    <a:pt x="14139" y="1570"/>
                  </a:lnTo>
                  <a:lnTo>
                    <a:pt x="14126" y="1686"/>
                  </a:lnTo>
                  <a:lnTo>
                    <a:pt x="14113" y="1802"/>
                  </a:lnTo>
                  <a:lnTo>
                    <a:pt x="14087" y="1918"/>
                  </a:lnTo>
                  <a:lnTo>
                    <a:pt x="14036" y="2033"/>
                  </a:lnTo>
                  <a:lnTo>
                    <a:pt x="13997" y="2136"/>
                  </a:lnTo>
                  <a:lnTo>
                    <a:pt x="13933" y="2226"/>
                  </a:lnTo>
                  <a:lnTo>
                    <a:pt x="13869" y="2316"/>
                  </a:lnTo>
                  <a:lnTo>
                    <a:pt x="13791" y="2406"/>
                  </a:lnTo>
                  <a:lnTo>
                    <a:pt x="13701" y="2484"/>
                  </a:lnTo>
                  <a:lnTo>
                    <a:pt x="13611" y="2548"/>
                  </a:lnTo>
                  <a:lnTo>
                    <a:pt x="13521" y="2612"/>
                  </a:lnTo>
                  <a:lnTo>
                    <a:pt x="13418" y="2651"/>
                  </a:lnTo>
                  <a:lnTo>
                    <a:pt x="13302" y="2702"/>
                  </a:lnTo>
                  <a:lnTo>
                    <a:pt x="13187" y="2728"/>
                  </a:lnTo>
                  <a:lnTo>
                    <a:pt x="13071" y="2741"/>
                  </a:lnTo>
                  <a:lnTo>
                    <a:pt x="12955" y="2754"/>
                  </a:lnTo>
                  <a:lnTo>
                    <a:pt x="1570" y="2754"/>
                  </a:lnTo>
                  <a:lnTo>
                    <a:pt x="1454" y="2741"/>
                  </a:lnTo>
                  <a:lnTo>
                    <a:pt x="1338" y="2728"/>
                  </a:lnTo>
                  <a:lnTo>
                    <a:pt x="1223" y="2702"/>
                  </a:lnTo>
                  <a:lnTo>
                    <a:pt x="1107" y="2651"/>
                  </a:lnTo>
                  <a:lnTo>
                    <a:pt x="1004" y="2612"/>
                  </a:lnTo>
                  <a:lnTo>
                    <a:pt x="914" y="2548"/>
                  </a:lnTo>
                  <a:lnTo>
                    <a:pt x="824" y="2484"/>
                  </a:lnTo>
                  <a:lnTo>
                    <a:pt x="734" y="2406"/>
                  </a:lnTo>
                  <a:lnTo>
                    <a:pt x="657" y="2316"/>
                  </a:lnTo>
                  <a:lnTo>
                    <a:pt x="592" y="2226"/>
                  </a:lnTo>
                  <a:lnTo>
                    <a:pt x="528" y="2136"/>
                  </a:lnTo>
                  <a:lnTo>
                    <a:pt x="476" y="2033"/>
                  </a:lnTo>
                  <a:lnTo>
                    <a:pt x="438" y="1918"/>
                  </a:lnTo>
                  <a:lnTo>
                    <a:pt x="412" y="1802"/>
                  </a:lnTo>
                  <a:lnTo>
                    <a:pt x="399" y="1686"/>
                  </a:lnTo>
                  <a:lnTo>
                    <a:pt x="386" y="1570"/>
                  </a:lnTo>
                  <a:lnTo>
                    <a:pt x="399" y="1442"/>
                  </a:lnTo>
                  <a:lnTo>
                    <a:pt x="412" y="1326"/>
                  </a:lnTo>
                  <a:lnTo>
                    <a:pt x="438" y="1210"/>
                  </a:lnTo>
                  <a:lnTo>
                    <a:pt x="476" y="1107"/>
                  </a:lnTo>
                  <a:lnTo>
                    <a:pt x="528" y="1004"/>
                  </a:lnTo>
                  <a:lnTo>
                    <a:pt x="592" y="901"/>
                  </a:lnTo>
                  <a:lnTo>
                    <a:pt x="657" y="811"/>
                  </a:lnTo>
                  <a:lnTo>
                    <a:pt x="734" y="734"/>
                  </a:lnTo>
                  <a:lnTo>
                    <a:pt x="824" y="657"/>
                  </a:lnTo>
                  <a:lnTo>
                    <a:pt x="914" y="593"/>
                  </a:lnTo>
                  <a:lnTo>
                    <a:pt x="1004" y="528"/>
                  </a:lnTo>
                  <a:lnTo>
                    <a:pt x="1107" y="477"/>
                  </a:lnTo>
                  <a:lnTo>
                    <a:pt x="1223" y="438"/>
                  </a:lnTo>
                  <a:lnTo>
                    <a:pt x="1338" y="412"/>
                  </a:lnTo>
                  <a:lnTo>
                    <a:pt x="1454" y="387"/>
                  </a:lnTo>
                  <a:close/>
                  <a:moveTo>
                    <a:pt x="1570" y="1"/>
                  </a:moveTo>
                  <a:lnTo>
                    <a:pt x="1416" y="14"/>
                  </a:lnTo>
                  <a:lnTo>
                    <a:pt x="1261" y="26"/>
                  </a:lnTo>
                  <a:lnTo>
                    <a:pt x="1107" y="65"/>
                  </a:lnTo>
                  <a:lnTo>
                    <a:pt x="965" y="129"/>
                  </a:lnTo>
                  <a:lnTo>
                    <a:pt x="824" y="194"/>
                  </a:lnTo>
                  <a:lnTo>
                    <a:pt x="695" y="271"/>
                  </a:lnTo>
                  <a:lnTo>
                    <a:pt x="579" y="361"/>
                  </a:lnTo>
                  <a:lnTo>
                    <a:pt x="464" y="464"/>
                  </a:lnTo>
                  <a:lnTo>
                    <a:pt x="361" y="567"/>
                  </a:lnTo>
                  <a:lnTo>
                    <a:pt x="271" y="695"/>
                  </a:lnTo>
                  <a:lnTo>
                    <a:pt x="193" y="824"/>
                  </a:lnTo>
                  <a:lnTo>
                    <a:pt x="129" y="953"/>
                  </a:lnTo>
                  <a:lnTo>
                    <a:pt x="78" y="1107"/>
                  </a:lnTo>
                  <a:lnTo>
                    <a:pt x="39" y="1249"/>
                  </a:lnTo>
                  <a:lnTo>
                    <a:pt x="13" y="1403"/>
                  </a:lnTo>
                  <a:lnTo>
                    <a:pt x="0" y="1570"/>
                  </a:lnTo>
                  <a:lnTo>
                    <a:pt x="13" y="1725"/>
                  </a:lnTo>
                  <a:lnTo>
                    <a:pt x="39" y="1879"/>
                  </a:lnTo>
                  <a:lnTo>
                    <a:pt x="78" y="2033"/>
                  </a:lnTo>
                  <a:lnTo>
                    <a:pt x="129" y="2175"/>
                  </a:lnTo>
                  <a:lnTo>
                    <a:pt x="193" y="2316"/>
                  </a:lnTo>
                  <a:lnTo>
                    <a:pt x="271" y="2445"/>
                  </a:lnTo>
                  <a:lnTo>
                    <a:pt x="361" y="2561"/>
                  </a:lnTo>
                  <a:lnTo>
                    <a:pt x="464" y="2677"/>
                  </a:lnTo>
                  <a:lnTo>
                    <a:pt x="579" y="2780"/>
                  </a:lnTo>
                  <a:lnTo>
                    <a:pt x="695" y="2870"/>
                  </a:lnTo>
                  <a:lnTo>
                    <a:pt x="824" y="2947"/>
                  </a:lnTo>
                  <a:lnTo>
                    <a:pt x="965" y="3011"/>
                  </a:lnTo>
                  <a:lnTo>
                    <a:pt x="1107" y="3063"/>
                  </a:lnTo>
                  <a:lnTo>
                    <a:pt x="1261" y="3101"/>
                  </a:lnTo>
                  <a:lnTo>
                    <a:pt x="1416" y="3127"/>
                  </a:lnTo>
                  <a:lnTo>
                    <a:pt x="1570" y="3140"/>
                  </a:lnTo>
                  <a:lnTo>
                    <a:pt x="12955" y="3140"/>
                  </a:lnTo>
                  <a:lnTo>
                    <a:pt x="13110" y="3127"/>
                  </a:lnTo>
                  <a:lnTo>
                    <a:pt x="13264" y="3101"/>
                  </a:lnTo>
                  <a:lnTo>
                    <a:pt x="13418" y="3063"/>
                  </a:lnTo>
                  <a:lnTo>
                    <a:pt x="13560" y="3011"/>
                  </a:lnTo>
                  <a:lnTo>
                    <a:pt x="13701" y="2947"/>
                  </a:lnTo>
                  <a:lnTo>
                    <a:pt x="13830" y="2870"/>
                  </a:lnTo>
                  <a:lnTo>
                    <a:pt x="13946" y="2780"/>
                  </a:lnTo>
                  <a:lnTo>
                    <a:pt x="14061" y="2677"/>
                  </a:lnTo>
                  <a:lnTo>
                    <a:pt x="14164" y="2561"/>
                  </a:lnTo>
                  <a:lnTo>
                    <a:pt x="14254" y="2445"/>
                  </a:lnTo>
                  <a:lnTo>
                    <a:pt x="14332" y="2316"/>
                  </a:lnTo>
                  <a:lnTo>
                    <a:pt x="14396" y="2175"/>
                  </a:lnTo>
                  <a:lnTo>
                    <a:pt x="14447" y="2033"/>
                  </a:lnTo>
                  <a:lnTo>
                    <a:pt x="14486" y="1879"/>
                  </a:lnTo>
                  <a:lnTo>
                    <a:pt x="14512" y="1725"/>
                  </a:lnTo>
                  <a:lnTo>
                    <a:pt x="14525" y="1570"/>
                  </a:lnTo>
                  <a:lnTo>
                    <a:pt x="14512" y="1403"/>
                  </a:lnTo>
                  <a:lnTo>
                    <a:pt x="14486" y="1249"/>
                  </a:lnTo>
                  <a:lnTo>
                    <a:pt x="14447" y="1107"/>
                  </a:lnTo>
                  <a:lnTo>
                    <a:pt x="14396" y="953"/>
                  </a:lnTo>
                  <a:lnTo>
                    <a:pt x="14332" y="824"/>
                  </a:lnTo>
                  <a:lnTo>
                    <a:pt x="14254" y="695"/>
                  </a:lnTo>
                  <a:lnTo>
                    <a:pt x="14164" y="567"/>
                  </a:lnTo>
                  <a:lnTo>
                    <a:pt x="14061" y="464"/>
                  </a:lnTo>
                  <a:lnTo>
                    <a:pt x="13946" y="361"/>
                  </a:lnTo>
                  <a:lnTo>
                    <a:pt x="13830" y="271"/>
                  </a:lnTo>
                  <a:lnTo>
                    <a:pt x="13701" y="194"/>
                  </a:lnTo>
                  <a:lnTo>
                    <a:pt x="13560" y="129"/>
                  </a:lnTo>
                  <a:lnTo>
                    <a:pt x="13418" y="65"/>
                  </a:lnTo>
                  <a:lnTo>
                    <a:pt x="13264" y="26"/>
                  </a:lnTo>
                  <a:lnTo>
                    <a:pt x="13110" y="14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34;p38">
              <a:extLst>
                <a:ext uri="{FF2B5EF4-FFF2-40B4-BE49-F238E27FC236}">
                  <a16:creationId xmlns:a16="http://schemas.microsoft.com/office/drawing/2014/main" id="{94F9647E-08AF-B263-AF44-756EA5B8FD7A}"/>
                </a:ext>
              </a:extLst>
            </p:cNvPr>
            <p:cNvSpPr/>
            <p:nvPr/>
          </p:nvSpPr>
          <p:spPr>
            <a:xfrm>
              <a:off x="1334625" y="2680375"/>
              <a:ext cx="16125" cy="17375"/>
            </a:xfrm>
            <a:custGeom>
              <a:avLst/>
              <a:gdLst/>
              <a:ahLst/>
              <a:cxnLst/>
              <a:rect l="l" t="t" r="r" b="b"/>
              <a:pathLst>
                <a:path w="645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3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503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35;p38">
              <a:extLst>
                <a:ext uri="{FF2B5EF4-FFF2-40B4-BE49-F238E27FC236}">
                  <a16:creationId xmlns:a16="http://schemas.microsoft.com/office/drawing/2014/main" id="{C55115A8-B2E6-AC2D-FD11-949C583B14E8}"/>
                </a:ext>
              </a:extLst>
            </p:cNvPr>
            <p:cNvSpPr/>
            <p:nvPr/>
          </p:nvSpPr>
          <p:spPr>
            <a:xfrm>
              <a:off x="1351350" y="2680375"/>
              <a:ext cx="16125" cy="17375"/>
            </a:xfrm>
            <a:custGeom>
              <a:avLst/>
              <a:gdLst/>
              <a:ahLst/>
              <a:cxnLst/>
              <a:rect l="l" t="t" r="r" b="b"/>
              <a:pathLst>
                <a:path w="645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10" y="412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3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503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6;p38">
              <a:extLst>
                <a:ext uri="{FF2B5EF4-FFF2-40B4-BE49-F238E27FC236}">
                  <a16:creationId xmlns:a16="http://schemas.microsoft.com/office/drawing/2014/main" id="{54DAB6C0-0F5F-CBF0-2F26-2713B6F067BF}"/>
                </a:ext>
              </a:extLst>
            </p:cNvPr>
            <p:cNvSpPr/>
            <p:nvPr/>
          </p:nvSpPr>
          <p:spPr>
            <a:xfrm>
              <a:off x="1368075" y="2680375"/>
              <a:ext cx="16125" cy="17375"/>
            </a:xfrm>
            <a:custGeom>
              <a:avLst/>
              <a:gdLst/>
              <a:ahLst/>
              <a:cxnLst/>
              <a:rect l="l" t="t" r="r" b="b"/>
              <a:pathLst>
                <a:path w="645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10" y="412"/>
                  </a:lnTo>
                  <a:lnTo>
                    <a:pt x="322" y="412"/>
                  </a:lnTo>
                  <a:lnTo>
                    <a:pt x="387" y="540"/>
                  </a:lnTo>
                  <a:lnTo>
                    <a:pt x="490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490" y="0"/>
                  </a:lnTo>
                  <a:lnTo>
                    <a:pt x="400" y="142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37;p38">
              <a:extLst>
                <a:ext uri="{FF2B5EF4-FFF2-40B4-BE49-F238E27FC236}">
                  <a16:creationId xmlns:a16="http://schemas.microsoft.com/office/drawing/2014/main" id="{F4C782B5-3DCD-53E9-3910-3D3CACF6F3F4}"/>
                </a:ext>
              </a:extLst>
            </p:cNvPr>
            <p:cNvSpPr/>
            <p:nvPr/>
          </p:nvSpPr>
          <p:spPr>
            <a:xfrm>
              <a:off x="1384800" y="2680375"/>
              <a:ext cx="15800" cy="17375"/>
            </a:xfrm>
            <a:custGeom>
              <a:avLst/>
              <a:gdLst/>
              <a:ahLst/>
              <a:cxnLst/>
              <a:rect l="l" t="t" r="r" b="b"/>
              <a:pathLst>
                <a:path w="632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10" y="412"/>
                  </a:lnTo>
                  <a:lnTo>
                    <a:pt x="387" y="540"/>
                  </a:lnTo>
                  <a:lnTo>
                    <a:pt x="490" y="695"/>
                  </a:lnTo>
                  <a:lnTo>
                    <a:pt x="631" y="695"/>
                  </a:lnTo>
                  <a:lnTo>
                    <a:pt x="387" y="335"/>
                  </a:lnTo>
                  <a:lnTo>
                    <a:pt x="631" y="0"/>
                  </a:lnTo>
                  <a:lnTo>
                    <a:pt x="490" y="0"/>
                  </a:lnTo>
                  <a:lnTo>
                    <a:pt x="400" y="142"/>
                  </a:lnTo>
                  <a:lnTo>
                    <a:pt x="322" y="257"/>
                  </a:lnTo>
                  <a:lnTo>
                    <a:pt x="245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38;p38">
              <a:extLst>
                <a:ext uri="{FF2B5EF4-FFF2-40B4-BE49-F238E27FC236}">
                  <a16:creationId xmlns:a16="http://schemas.microsoft.com/office/drawing/2014/main" id="{C089668D-D439-1AA2-1071-F91ABF83D1AF}"/>
                </a:ext>
              </a:extLst>
            </p:cNvPr>
            <p:cNvSpPr/>
            <p:nvPr/>
          </p:nvSpPr>
          <p:spPr>
            <a:xfrm>
              <a:off x="1401525" y="2680375"/>
              <a:ext cx="15800" cy="17375"/>
            </a:xfrm>
            <a:custGeom>
              <a:avLst/>
              <a:gdLst/>
              <a:ahLst/>
              <a:cxnLst/>
              <a:rect l="l" t="t" r="r" b="b"/>
              <a:pathLst>
                <a:path w="632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32" y="540"/>
                  </a:lnTo>
                  <a:lnTo>
                    <a:pt x="309" y="412"/>
                  </a:lnTo>
                  <a:lnTo>
                    <a:pt x="387" y="540"/>
                  </a:lnTo>
                  <a:lnTo>
                    <a:pt x="490" y="695"/>
                  </a:lnTo>
                  <a:lnTo>
                    <a:pt x="631" y="695"/>
                  </a:lnTo>
                  <a:lnTo>
                    <a:pt x="387" y="335"/>
                  </a:lnTo>
                  <a:lnTo>
                    <a:pt x="631" y="0"/>
                  </a:lnTo>
                  <a:lnTo>
                    <a:pt x="490" y="0"/>
                  </a:lnTo>
                  <a:lnTo>
                    <a:pt x="400" y="142"/>
                  </a:lnTo>
                  <a:lnTo>
                    <a:pt x="322" y="257"/>
                  </a:lnTo>
                  <a:lnTo>
                    <a:pt x="245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39;p38">
              <a:extLst>
                <a:ext uri="{FF2B5EF4-FFF2-40B4-BE49-F238E27FC236}">
                  <a16:creationId xmlns:a16="http://schemas.microsoft.com/office/drawing/2014/main" id="{922BAF50-CDA3-FA77-5EA5-135BEADCCE81}"/>
                </a:ext>
              </a:extLst>
            </p:cNvPr>
            <p:cNvSpPr/>
            <p:nvPr/>
          </p:nvSpPr>
          <p:spPr>
            <a:xfrm>
              <a:off x="1418250" y="2680375"/>
              <a:ext cx="15800" cy="17375"/>
            </a:xfrm>
            <a:custGeom>
              <a:avLst/>
              <a:gdLst/>
              <a:ahLst/>
              <a:cxnLst/>
              <a:rect l="l" t="t" r="r" b="b"/>
              <a:pathLst>
                <a:path w="632" h="695" extrusionOk="0">
                  <a:moveTo>
                    <a:pt x="1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29" y="695"/>
                  </a:lnTo>
                  <a:lnTo>
                    <a:pt x="232" y="540"/>
                  </a:lnTo>
                  <a:lnTo>
                    <a:pt x="309" y="412"/>
                  </a:lnTo>
                  <a:lnTo>
                    <a:pt x="387" y="540"/>
                  </a:lnTo>
                  <a:lnTo>
                    <a:pt x="490" y="695"/>
                  </a:lnTo>
                  <a:lnTo>
                    <a:pt x="631" y="695"/>
                  </a:lnTo>
                  <a:lnTo>
                    <a:pt x="387" y="335"/>
                  </a:lnTo>
                  <a:lnTo>
                    <a:pt x="631" y="0"/>
                  </a:lnTo>
                  <a:lnTo>
                    <a:pt x="490" y="0"/>
                  </a:lnTo>
                  <a:lnTo>
                    <a:pt x="387" y="142"/>
                  </a:lnTo>
                  <a:lnTo>
                    <a:pt x="322" y="257"/>
                  </a:lnTo>
                  <a:lnTo>
                    <a:pt x="245" y="14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40;p38">
              <a:extLst>
                <a:ext uri="{FF2B5EF4-FFF2-40B4-BE49-F238E27FC236}">
                  <a16:creationId xmlns:a16="http://schemas.microsoft.com/office/drawing/2014/main" id="{44AB2134-242B-D844-1FCC-514926191C52}"/>
                </a:ext>
              </a:extLst>
            </p:cNvPr>
            <p:cNvSpPr/>
            <p:nvPr/>
          </p:nvSpPr>
          <p:spPr>
            <a:xfrm>
              <a:off x="1434650" y="2680375"/>
              <a:ext cx="16125" cy="17375"/>
            </a:xfrm>
            <a:custGeom>
              <a:avLst/>
              <a:gdLst/>
              <a:ahLst/>
              <a:cxnLst/>
              <a:rect l="l" t="t" r="r" b="b"/>
              <a:pathLst>
                <a:path w="645" h="695" extrusionOk="0">
                  <a:moveTo>
                    <a:pt x="14" y="0"/>
                  </a:moveTo>
                  <a:lnTo>
                    <a:pt x="258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3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44" y="0"/>
                  </a:lnTo>
                  <a:lnTo>
                    <a:pt x="503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41;p38">
              <a:extLst>
                <a:ext uri="{FF2B5EF4-FFF2-40B4-BE49-F238E27FC236}">
                  <a16:creationId xmlns:a16="http://schemas.microsoft.com/office/drawing/2014/main" id="{8F8F4548-4665-625D-9ACC-AA369D8F68FF}"/>
                </a:ext>
              </a:extLst>
            </p:cNvPr>
            <p:cNvSpPr/>
            <p:nvPr/>
          </p:nvSpPr>
          <p:spPr>
            <a:xfrm>
              <a:off x="1451375" y="2680375"/>
              <a:ext cx="16100" cy="17375"/>
            </a:xfrm>
            <a:custGeom>
              <a:avLst/>
              <a:gdLst/>
              <a:ahLst/>
              <a:cxnLst/>
              <a:rect l="l" t="t" r="r" b="b"/>
              <a:pathLst>
                <a:path w="644" h="695" extrusionOk="0">
                  <a:moveTo>
                    <a:pt x="14" y="0"/>
                  </a:moveTo>
                  <a:lnTo>
                    <a:pt x="258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2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502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42;p38">
              <a:extLst>
                <a:ext uri="{FF2B5EF4-FFF2-40B4-BE49-F238E27FC236}">
                  <a16:creationId xmlns:a16="http://schemas.microsoft.com/office/drawing/2014/main" id="{91D68C39-487D-978F-5EF6-BA0F96CA398A}"/>
                </a:ext>
              </a:extLst>
            </p:cNvPr>
            <p:cNvSpPr/>
            <p:nvPr/>
          </p:nvSpPr>
          <p:spPr>
            <a:xfrm>
              <a:off x="1468100" y="2680375"/>
              <a:ext cx="16100" cy="17375"/>
            </a:xfrm>
            <a:custGeom>
              <a:avLst/>
              <a:gdLst/>
              <a:ahLst/>
              <a:cxnLst/>
              <a:rect l="l" t="t" r="r" b="b"/>
              <a:pathLst>
                <a:path w="644" h="695" extrusionOk="0">
                  <a:moveTo>
                    <a:pt x="14" y="0"/>
                  </a:moveTo>
                  <a:lnTo>
                    <a:pt x="258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2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502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43;p38">
              <a:extLst>
                <a:ext uri="{FF2B5EF4-FFF2-40B4-BE49-F238E27FC236}">
                  <a16:creationId xmlns:a16="http://schemas.microsoft.com/office/drawing/2014/main" id="{E03DB6DE-6D02-0AE0-AFBE-DB8C7173B433}"/>
                </a:ext>
              </a:extLst>
            </p:cNvPr>
            <p:cNvSpPr/>
            <p:nvPr/>
          </p:nvSpPr>
          <p:spPr>
            <a:xfrm>
              <a:off x="1484825" y="2680375"/>
              <a:ext cx="16100" cy="17375"/>
            </a:xfrm>
            <a:custGeom>
              <a:avLst/>
              <a:gdLst/>
              <a:ahLst/>
              <a:cxnLst/>
              <a:rect l="l" t="t" r="r" b="b"/>
              <a:pathLst>
                <a:path w="644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399" y="540"/>
                  </a:lnTo>
                  <a:lnTo>
                    <a:pt x="502" y="695"/>
                  </a:lnTo>
                  <a:lnTo>
                    <a:pt x="644" y="695"/>
                  </a:lnTo>
                  <a:lnTo>
                    <a:pt x="399" y="335"/>
                  </a:lnTo>
                  <a:lnTo>
                    <a:pt x="631" y="0"/>
                  </a:lnTo>
                  <a:lnTo>
                    <a:pt x="502" y="0"/>
                  </a:lnTo>
                  <a:lnTo>
                    <a:pt x="399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44;p38">
              <a:extLst>
                <a:ext uri="{FF2B5EF4-FFF2-40B4-BE49-F238E27FC236}">
                  <a16:creationId xmlns:a16="http://schemas.microsoft.com/office/drawing/2014/main" id="{315538DD-D178-BEE5-E125-196A7BB83DA0}"/>
                </a:ext>
              </a:extLst>
            </p:cNvPr>
            <p:cNvSpPr/>
            <p:nvPr/>
          </p:nvSpPr>
          <p:spPr>
            <a:xfrm>
              <a:off x="1501550" y="2680375"/>
              <a:ext cx="16100" cy="17375"/>
            </a:xfrm>
            <a:custGeom>
              <a:avLst/>
              <a:gdLst/>
              <a:ahLst/>
              <a:cxnLst/>
              <a:rect l="l" t="t" r="r" b="b"/>
              <a:pathLst>
                <a:path w="644" h="695" extrusionOk="0">
                  <a:moveTo>
                    <a:pt x="13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09" y="412"/>
                  </a:lnTo>
                  <a:lnTo>
                    <a:pt x="322" y="412"/>
                  </a:lnTo>
                  <a:lnTo>
                    <a:pt x="399" y="540"/>
                  </a:lnTo>
                  <a:lnTo>
                    <a:pt x="489" y="695"/>
                  </a:lnTo>
                  <a:lnTo>
                    <a:pt x="644" y="695"/>
                  </a:lnTo>
                  <a:lnTo>
                    <a:pt x="399" y="335"/>
                  </a:lnTo>
                  <a:lnTo>
                    <a:pt x="631" y="0"/>
                  </a:lnTo>
                  <a:lnTo>
                    <a:pt x="489" y="0"/>
                  </a:lnTo>
                  <a:lnTo>
                    <a:pt x="399" y="142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45;p38">
              <a:extLst>
                <a:ext uri="{FF2B5EF4-FFF2-40B4-BE49-F238E27FC236}">
                  <a16:creationId xmlns:a16="http://schemas.microsoft.com/office/drawing/2014/main" id="{EB0C57EC-5EE4-B8DA-C4FD-7162444FA720}"/>
                </a:ext>
              </a:extLst>
            </p:cNvPr>
            <p:cNvSpPr/>
            <p:nvPr/>
          </p:nvSpPr>
          <p:spPr>
            <a:xfrm>
              <a:off x="1247800" y="2785850"/>
              <a:ext cx="363125" cy="78175"/>
            </a:xfrm>
            <a:custGeom>
              <a:avLst/>
              <a:gdLst/>
              <a:ahLst/>
              <a:cxnLst/>
              <a:rect l="l" t="t" r="r" b="b"/>
              <a:pathLst>
                <a:path w="14525" h="3127" extrusionOk="0">
                  <a:moveTo>
                    <a:pt x="13071" y="387"/>
                  </a:moveTo>
                  <a:lnTo>
                    <a:pt x="13187" y="399"/>
                  </a:lnTo>
                  <a:lnTo>
                    <a:pt x="13302" y="438"/>
                  </a:lnTo>
                  <a:lnTo>
                    <a:pt x="13418" y="477"/>
                  </a:lnTo>
                  <a:lnTo>
                    <a:pt x="13521" y="528"/>
                  </a:lnTo>
                  <a:lnTo>
                    <a:pt x="13611" y="580"/>
                  </a:lnTo>
                  <a:lnTo>
                    <a:pt x="13701" y="657"/>
                  </a:lnTo>
                  <a:lnTo>
                    <a:pt x="13791" y="734"/>
                  </a:lnTo>
                  <a:lnTo>
                    <a:pt x="13869" y="811"/>
                  </a:lnTo>
                  <a:lnTo>
                    <a:pt x="13933" y="901"/>
                  </a:lnTo>
                  <a:lnTo>
                    <a:pt x="13997" y="1004"/>
                  </a:lnTo>
                  <a:lnTo>
                    <a:pt x="14036" y="1107"/>
                  </a:lnTo>
                  <a:lnTo>
                    <a:pt x="14087" y="1210"/>
                  </a:lnTo>
                  <a:lnTo>
                    <a:pt x="14113" y="1326"/>
                  </a:lnTo>
                  <a:lnTo>
                    <a:pt x="14126" y="1442"/>
                  </a:lnTo>
                  <a:lnTo>
                    <a:pt x="14139" y="1557"/>
                  </a:lnTo>
                  <a:lnTo>
                    <a:pt x="14126" y="1686"/>
                  </a:lnTo>
                  <a:lnTo>
                    <a:pt x="14113" y="1802"/>
                  </a:lnTo>
                  <a:lnTo>
                    <a:pt x="14087" y="1918"/>
                  </a:lnTo>
                  <a:lnTo>
                    <a:pt x="14036" y="2020"/>
                  </a:lnTo>
                  <a:lnTo>
                    <a:pt x="13997" y="2123"/>
                  </a:lnTo>
                  <a:lnTo>
                    <a:pt x="13933" y="2226"/>
                  </a:lnTo>
                  <a:lnTo>
                    <a:pt x="13869" y="2316"/>
                  </a:lnTo>
                  <a:lnTo>
                    <a:pt x="13791" y="2393"/>
                  </a:lnTo>
                  <a:lnTo>
                    <a:pt x="13701" y="2471"/>
                  </a:lnTo>
                  <a:lnTo>
                    <a:pt x="13611" y="2548"/>
                  </a:lnTo>
                  <a:lnTo>
                    <a:pt x="13521" y="2599"/>
                  </a:lnTo>
                  <a:lnTo>
                    <a:pt x="13418" y="2651"/>
                  </a:lnTo>
                  <a:lnTo>
                    <a:pt x="13302" y="2689"/>
                  </a:lnTo>
                  <a:lnTo>
                    <a:pt x="13187" y="2728"/>
                  </a:lnTo>
                  <a:lnTo>
                    <a:pt x="13071" y="2741"/>
                  </a:lnTo>
                  <a:lnTo>
                    <a:pt x="1454" y="2741"/>
                  </a:lnTo>
                  <a:lnTo>
                    <a:pt x="1338" y="2728"/>
                  </a:lnTo>
                  <a:lnTo>
                    <a:pt x="1223" y="2689"/>
                  </a:lnTo>
                  <a:lnTo>
                    <a:pt x="1107" y="2651"/>
                  </a:lnTo>
                  <a:lnTo>
                    <a:pt x="1004" y="2599"/>
                  </a:lnTo>
                  <a:lnTo>
                    <a:pt x="914" y="2548"/>
                  </a:lnTo>
                  <a:lnTo>
                    <a:pt x="824" y="2471"/>
                  </a:lnTo>
                  <a:lnTo>
                    <a:pt x="734" y="2393"/>
                  </a:lnTo>
                  <a:lnTo>
                    <a:pt x="657" y="2316"/>
                  </a:lnTo>
                  <a:lnTo>
                    <a:pt x="592" y="2226"/>
                  </a:lnTo>
                  <a:lnTo>
                    <a:pt x="528" y="2123"/>
                  </a:lnTo>
                  <a:lnTo>
                    <a:pt x="476" y="2020"/>
                  </a:lnTo>
                  <a:lnTo>
                    <a:pt x="438" y="1918"/>
                  </a:lnTo>
                  <a:lnTo>
                    <a:pt x="412" y="1802"/>
                  </a:lnTo>
                  <a:lnTo>
                    <a:pt x="399" y="1686"/>
                  </a:lnTo>
                  <a:lnTo>
                    <a:pt x="386" y="1557"/>
                  </a:lnTo>
                  <a:lnTo>
                    <a:pt x="399" y="1442"/>
                  </a:lnTo>
                  <a:lnTo>
                    <a:pt x="412" y="1326"/>
                  </a:lnTo>
                  <a:lnTo>
                    <a:pt x="438" y="1210"/>
                  </a:lnTo>
                  <a:lnTo>
                    <a:pt x="476" y="1107"/>
                  </a:lnTo>
                  <a:lnTo>
                    <a:pt x="528" y="1004"/>
                  </a:lnTo>
                  <a:lnTo>
                    <a:pt x="592" y="901"/>
                  </a:lnTo>
                  <a:lnTo>
                    <a:pt x="657" y="811"/>
                  </a:lnTo>
                  <a:lnTo>
                    <a:pt x="734" y="734"/>
                  </a:lnTo>
                  <a:lnTo>
                    <a:pt x="824" y="657"/>
                  </a:lnTo>
                  <a:lnTo>
                    <a:pt x="914" y="580"/>
                  </a:lnTo>
                  <a:lnTo>
                    <a:pt x="1004" y="528"/>
                  </a:lnTo>
                  <a:lnTo>
                    <a:pt x="1107" y="477"/>
                  </a:lnTo>
                  <a:lnTo>
                    <a:pt x="1223" y="438"/>
                  </a:lnTo>
                  <a:lnTo>
                    <a:pt x="1338" y="399"/>
                  </a:lnTo>
                  <a:lnTo>
                    <a:pt x="1454" y="387"/>
                  </a:lnTo>
                  <a:close/>
                  <a:moveTo>
                    <a:pt x="1416" y="1"/>
                  </a:moveTo>
                  <a:lnTo>
                    <a:pt x="1261" y="26"/>
                  </a:lnTo>
                  <a:lnTo>
                    <a:pt x="1107" y="65"/>
                  </a:lnTo>
                  <a:lnTo>
                    <a:pt x="965" y="116"/>
                  </a:lnTo>
                  <a:lnTo>
                    <a:pt x="824" y="181"/>
                  </a:lnTo>
                  <a:lnTo>
                    <a:pt x="695" y="271"/>
                  </a:lnTo>
                  <a:lnTo>
                    <a:pt x="579" y="361"/>
                  </a:lnTo>
                  <a:lnTo>
                    <a:pt x="464" y="451"/>
                  </a:lnTo>
                  <a:lnTo>
                    <a:pt x="361" y="567"/>
                  </a:lnTo>
                  <a:lnTo>
                    <a:pt x="271" y="682"/>
                  </a:lnTo>
                  <a:lnTo>
                    <a:pt x="193" y="811"/>
                  </a:lnTo>
                  <a:lnTo>
                    <a:pt x="129" y="953"/>
                  </a:lnTo>
                  <a:lnTo>
                    <a:pt x="78" y="1094"/>
                  </a:lnTo>
                  <a:lnTo>
                    <a:pt x="39" y="1249"/>
                  </a:lnTo>
                  <a:lnTo>
                    <a:pt x="13" y="1403"/>
                  </a:lnTo>
                  <a:lnTo>
                    <a:pt x="0" y="1557"/>
                  </a:lnTo>
                  <a:lnTo>
                    <a:pt x="13" y="1725"/>
                  </a:lnTo>
                  <a:lnTo>
                    <a:pt x="39" y="1879"/>
                  </a:lnTo>
                  <a:lnTo>
                    <a:pt x="78" y="2033"/>
                  </a:lnTo>
                  <a:lnTo>
                    <a:pt x="129" y="2175"/>
                  </a:lnTo>
                  <a:lnTo>
                    <a:pt x="193" y="2303"/>
                  </a:lnTo>
                  <a:lnTo>
                    <a:pt x="271" y="2445"/>
                  </a:lnTo>
                  <a:lnTo>
                    <a:pt x="361" y="2561"/>
                  </a:lnTo>
                  <a:lnTo>
                    <a:pt x="464" y="2677"/>
                  </a:lnTo>
                  <a:lnTo>
                    <a:pt x="579" y="2767"/>
                  </a:lnTo>
                  <a:lnTo>
                    <a:pt x="695" y="2857"/>
                  </a:lnTo>
                  <a:lnTo>
                    <a:pt x="824" y="2947"/>
                  </a:lnTo>
                  <a:lnTo>
                    <a:pt x="965" y="3011"/>
                  </a:lnTo>
                  <a:lnTo>
                    <a:pt x="1107" y="3062"/>
                  </a:lnTo>
                  <a:lnTo>
                    <a:pt x="1261" y="3101"/>
                  </a:lnTo>
                  <a:lnTo>
                    <a:pt x="1416" y="3127"/>
                  </a:lnTo>
                  <a:lnTo>
                    <a:pt x="13110" y="3127"/>
                  </a:lnTo>
                  <a:lnTo>
                    <a:pt x="13264" y="3101"/>
                  </a:lnTo>
                  <a:lnTo>
                    <a:pt x="13418" y="3062"/>
                  </a:lnTo>
                  <a:lnTo>
                    <a:pt x="13560" y="3011"/>
                  </a:lnTo>
                  <a:lnTo>
                    <a:pt x="13701" y="2947"/>
                  </a:lnTo>
                  <a:lnTo>
                    <a:pt x="13830" y="2857"/>
                  </a:lnTo>
                  <a:lnTo>
                    <a:pt x="13946" y="2767"/>
                  </a:lnTo>
                  <a:lnTo>
                    <a:pt x="14061" y="2677"/>
                  </a:lnTo>
                  <a:lnTo>
                    <a:pt x="14164" y="2561"/>
                  </a:lnTo>
                  <a:lnTo>
                    <a:pt x="14254" y="2445"/>
                  </a:lnTo>
                  <a:lnTo>
                    <a:pt x="14332" y="2303"/>
                  </a:lnTo>
                  <a:lnTo>
                    <a:pt x="14396" y="2175"/>
                  </a:lnTo>
                  <a:lnTo>
                    <a:pt x="14447" y="2033"/>
                  </a:lnTo>
                  <a:lnTo>
                    <a:pt x="14486" y="1879"/>
                  </a:lnTo>
                  <a:lnTo>
                    <a:pt x="14512" y="1725"/>
                  </a:lnTo>
                  <a:lnTo>
                    <a:pt x="14525" y="1557"/>
                  </a:lnTo>
                  <a:lnTo>
                    <a:pt x="14512" y="1403"/>
                  </a:lnTo>
                  <a:lnTo>
                    <a:pt x="14486" y="1249"/>
                  </a:lnTo>
                  <a:lnTo>
                    <a:pt x="14447" y="1094"/>
                  </a:lnTo>
                  <a:lnTo>
                    <a:pt x="14396" y="953"/>
                  </a:lnTo>
                  <a:lnTo>
                    <a:pt x="14332" y="811"/>
                  </a:lnTo>
                  <a:lnTo>
                    <a:pt x="14254" y="682"/>
                  </a:lnTo>
                  <a:lnTo>
                    <a:pt x="14164" y="567"/>
                  </a:lnTo>
                  <a:lnTo>
                    <a:pt x="14061" y="451"/>
                  </a:lnTo>
                  <a:lnTo>
                    <a:pt x="13946" y="361"/>
                  </a:lnTo>
                  <a:lnTo>
                    <a:pt x="13830" y="271"/>
                  </a:lnTo>
                  <a:lnTo>
                    <a:pt x="13701" y="181"/>
                  </a:lnTo>
                  <a:lnTo>
                    <a:pt x="13560" y="116"/>
                  </a:lnTo>
                  <a:lnTo>
                    <a:pt x="13418" y="65"/>
                  </a:lnTo>
                  <a:lnTo>
                    <a:pt x="13264" y="26"/>
                  </a:lnTo>
                  <a:lnTo>
                    <a:pt x="13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46;p38">
              <a:extLst>
                <a:ext uri="{FF2B5EF4-FFF2-40B4-BE49-F238E27FC236}">
                  <a16:creationId xmlns:a16="http://schemas.microsoft.com/office/drawing/2014/main" id="{3F7C6F31-8716-F7CE-4BE6-B95225364F84}"/>
                </a:ext>
              </a:extLst>
            </p:cNvPr>
            <p:cNvSpPr/>
            <p:nvPr/>
          </p:nvSpPr>
          <p:spPr>
            <a:xfrm>
              <a:off x="1326275" y="2820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219" y="1"/>
                  </a:moveTo>
                  <a:lnTo>
                    <a:pt x="90" y="65"/>
                  </a:lnTo>
                  <a:lnTo>
                    <a:pt x="271" y="310"/>
                  </a:lnTo>
                  <a:lnTo>
                    <a:pt x="0" y="271"/>
                  </a:lnTo>
                  <a:lnTo>
                    <a:pt x="0" y="400"/>
                  </a:lnTo>
                  <a:lnTo>
                    <a:pt x="283" y="361"/>
                  </a:lnTo>
                  <a:lnTo>
                    <a:pt x="283" y="374"/>
                  </a:lnTo>
                  <a:lnTo>
                    <a:pt x="90" y="606"/>
                  </a:lnTo>
                  <a:lnTo>
                    <a:pt x="206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6" y="606"/>
                  </a:lnTo>
                  <a:lnTo>
                    <a:pt x="386" y="374"/>
                  </a:lnTo>
                  <a:lnTo>
                    <a:pt x="386" y="361"/>
                  </a:lnTo>
                  <a:lnTo>
                    <a:pt x="669" y="400"/>
                  </a:lnTo>
                  <a:lnTo>
                    <a:pt x="669" y="271"/>
                  </a:lnTo>
                  <a:lnTo>
                    <a:pt x="386" y="310"/>
                  </a:lnTo>
                  <a:lnTo>
                    <a:pt x="566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47;p38">
              <a:extLst>
                <a:ext uri="{FF2B5EF4-FFF2-40B4-BE49-F238E27FC236}">
                  <a16:creationId xmlns:a16="http://schemas.microsoft.com/office/drawing/2014/main" id="{ECA5740B-FA22-4F6F-82C5-034D7D438A47}"/>
                </a:ext>
              </a:extLst>
            </p:cNvPr>
            <p:cNvSpPr/>
            <p:nvPr/>
          </p:nvSpPr>
          <p:spPr>
            <a:xfrm>
              <a:off x="1345900" y="2820900"/>
              <a:ext cx="17050" cy="16750"/>
            </a:xfrm>
            <a:custGeom>
              <a:avLst/>
              <a:gdLst/>
              <a:ahLst/>
              <a:cxnLst/>
              <a:rect l="l" t="t" r="r" b="b"/>
              <a:pathLst>
                <a:path w="682" h="670" extrusionOk="0">
                  <a:moveTo>
                    <a:pt x="219" y="1"/>
                  </a:moveTo>
                  <a:lnTo>
                    <a:pt x="103" y="65"/>
                  </a:lnTo>
                  <a:lnTo>
                    <a:pt x="283" y="310"/>
                  </a:lnTo>
                  <a:lnTo>
                    <a:pt x="283" y="310"/>
                  </a:lnTo>
                  <a:lnTo>
                    <a:pt x="0" y="271"/>
                  </a:lnTo>
                  <a:lnTo>
                    <a:pt x="0" y="400"/>
                  </a:lnTo>
                  <a:lnTo>
                    <a:pt x="283" y="361"/>
                  </a:lnTo>
                  <a:lnTo>
                    <a:pt x="283" y="374"/>
                  </a:lnTo>
                  <a:lnTo>
                    <a:pt x="103" y="606"/>
                  </a:lnTo>
                  <a:lnTo>
                    <a:pt x="219" y="670"/>
                  </a:lnTo>
                  <a:lnTo>
                    <a:pt x="335" y="400"/>
                  </a:lnTo>
                  <a:lnTo>
                    <a:pt x="347" y="400"/>
                  </a:lnTo>
                  <a:lnTo>
                    <a:pt x="450" y="670"/>
                  </a:lnTo>
                  <a:lnTo>
                    <a:pt x="579" y="606"/>
                  </a:lnTo>
                  <a:lnTo>
                    <a:pt x="399" y="374"/>
                  </a:lnTo>
                  <a:lnTo>
                    <a:pt x="399" y="361"/>
                  </a:lnTo>
                  <a:lnTo>
                    <a:pt x="682" y="400"/>
                  </a:lnTo>
                  <a:lnTo>
                    <a:pt x="682" y="271"/>
                  </a:lnTo>
                  <a:lnTo>
                    <a:pt x="399" y="310"/>
                  </a:lnTo>
                  <a:lnTo>
                    <a:pt x="579" y="65"/>
                  </a:lnTo>
                  <a:lnTo>
                    <a:pt x="463" y="1"/>
                  </a:lnTo>
                  <a:lnTo>
                    <a:pt x="347" y="27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48;p38">
              <a:extLst>
                <a:ext uri="{FF2B5EF4-FFF2-40B4-BE49-F238E27FC236}">
                  <a16:creationId xmlns:a16="http://schemas.microsoft.com/office/drawing/2014/main" id="{D57F004B-2164-4581-86F8-32E5C7C3E953}"/>
                </a:ext>
              </a:extLst>
            </p:cNvPr>
            <p:cNvSpPr/>
            <p:nvPr/>
          </p:nvSpPr>
          <p:spPr>
            <a:xfrm>
              <a:off x="1365825" y="2820900"/>
              <a:ext cx="17075" cy="16750"/>
            </a:xfrm>
            <a:custGeom>
              <a:avLst/>
              <a:gdLst/>
              <a:ahLst/>
              <a:cxnLst/>
              <a:rect l="l" t="t" r="r" b="b"/>
              <a:pathLst>
                <a:path w="683" h="670" extrusionOk="0">
                  <a:moveTo>
                    <a:pt x="219" y="1"/>
                  </a:moveTo>
                  <a:lnTo>
                    <a:pt x="104" y="65"/>
                  </a:lnTo>
                  <a:lnTo>
                    <a:pt x="284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84" y="361"/>
                  </a:lnTo>
                  <a:lnTo>
                    <a:pt x="284" y="374"/>
                  </a:lnTo>
                  <a:lnTo>
                    <a:pt x="104" y="606"/>
                  </a:lnTo>
                  <a:lnTo>
                    <a:pt x="207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80" y="606"/>
                  </a:lnTo>
                  <a:lnTo>
                    <a:pt x="387" y="374"/>
                  </a:lnTo>
                  <a:lnTo>
                    <a:pt x="387" y="361"/>
                  </a:lnTo>
                  <a:lnTo>
                    <a:pt x="683" y="400"/>
                  </a:lnTo>
                  <a:lnTo>
                    <a:pt x="683" y="271"/>
                  </a:lnTo>
                  <a:lnTo>
                    <a:pt x="387" y="310"/>
                  </a:lnTo>
                  <a:lnTo>
                    <a:pt x="567" y="65"/>
                  </a:lnTo>
                  <a:lnTo>
                    <a:pt x="464" y="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49;p38">
              <a:extLst>
                <a:ext uri="{FF2B5EF4-FFF2-40B4-BE49-F238E27FC236}">
                  <a16:creationId xmlns:a16="http://schemas.microsoft.com/office/drawing/2014/main" id="{4F4444D0-B70E-61BA-928A-E55F8C641E41}"/>
                </a:ext>
              </a:extLst>
            </p:cNvPr>
            <p:cNvSpPr/>
            <p:nvPr/>
          </p:nvSpPr>
          <p:spPr>
            <a:xfrm>
              <a:off x="1385775" y="2820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219" y="1"/>
                  </a:moveTo>
                  <a:lnTo>
                    <a:pt x="103" y="65"/>
                  </a:lnTo>
                  <a:lnTo>
                    <a:pt x="283" y="310"/>
                  </a:lnTo>
                  <a:lnTo>
                    <a:pt x="0" y="271"/>
                  </a:lnTo>
                  <a:lnTo>
                    <a:pt x="0" y="400"/>
                  </a:lnTo>
                  <a:lnTo>
                    <a:pt x="283" y="361"/>
                  </a:lnTo>
                  <a:lnTo>
                    <a:pt x="283" y="374"/>
                  </a:lnTo>
                  <a:lnTo>
                    <a:pt x="103" y="606"/>
                  </a:lnTo>
                  <a:lnTo>
                    <a:pt x="206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6" y="606"/>
                  </a:lnTo>
                  <a:lnTo>
                    <a:pt x="386" y="374"/>
                  </a:lnTo>
                  <a:lnTo>
                    <a:pt x="386" y="361"/>
                  </a:lnTo>
                  <a:lnTo>
                    <a:pt x="669" y="400"/>
                  </a:lnTo>
                  <a:lnTo>
                    <a:pt x="669" y="271"/>
                  </a:lnTo>
                  <a:lnTo>
                    <a:pt x="386" y="310"/>
                  </a:lnTo>
                  <a:lnTo>
                    <a:pt x="566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50;p38">
              <a:extLst>
                <a:ext uri="{FF2B5EF4-FFF2-40B4-BE49-F238E27FC236}">
                  <a16:creationId xmlns:a16="http://schemas.microsoft.com/office/drawing/2014/main" id="{0044149F-D43B-D019-2D27-729C0B4FB0AD}"/>
                </a:ext>
              </a:extLst>
            </p:cNvPr>
            <p:cNvSpPr/>
            <p:nvPr/>
          </p:nvSpPr>
          <p:spPr>
            <a:xfrm>
              <a:off x="1405700" y="2820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207" y="1"/>
                  </a:moveTo>
                  <a:lnTo>
                    <a:pt x="91" y="65"/>
                  </a:lnTo>
                  <a:lnTo>
                    <a:pt x="271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71" y="361"/>
                  </a:lnTo>
                  <a:lnTo>
                    <a:pt x="271" y="374"/>
                  </a:lnTo>
                  <a:lnTo>
                    <a:pt x="91" y="606"/>
                  </a:lnTo>
                  <a:lnTo>
                    <a:pt x="207" y="670"/>
                  </a:lnTo>
                  <a:lnTo>
                    <a:pt x="323" y="40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7" y="606"/>
                  </a:lnTo>
                  <a:lnTo>
                    <a:pt x="387" y="374"/>
                  </a:lnTo>
                  <a:lnTo>
                    <a:pt x="387" y="361"/>
                  </a:lnTo>
                  <a:lnTo>
                    <a:pt x="670" y="400"/>
                  </a:lnTo>
                  <a:lnTo>
                    <a:pt x="670" y="271"/>
                  </a:lnTo>
                  <a:lnTo>
                    <a:pt x="387" y="310"/>
                  </a:lnTo>
                  <a:lnTo>
                    <a:pt x="567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51;p38">
              <a:extLst>
                <a:ext uri="{FF2B5EF4-FFF2-40B4-BE49-F238E27FC236}">
                  <a16:creationId xmlns:a16="http://schemas.microsoft.com/office/drawing/2014/main" id="{8AE55035-4412-7E5B-813D-28DC3A541DE5}"/>
                </a:ext>
              </a:extLst>
            </p:cNvPr>
            <p:cNvSpPr/>
            <p:nvPr/>
          </p:nvSpPr>
          <p:spPr>
            <a:xfrm>
              <a:off x="1425325" y="2820900"/>
              <a:ext cx="17075" cy="16750"/>
            </a:xfrm>
            <a:custGeom>
              <a:avLst/>
              <a:gdLst/>
              <a:ahLst/>
              <a:cxnLst/>
              <a:rect l="l" t="t" r="r" b="b"/>
              <a:pathLst>
                <a:path w="683" h="670" extrusionOk="0">
                  <a:moveTo>
                    <a:pt x="219" y="1"/>
                  </a:moveTo>
                  <a:lnTo>
                    <a:pt x="104" y="65"/>
                  </a:lnTo>
                  <a:lnTo>
                    <a:pt x="284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84" y="361"/>
                  </a:lnTo>
                  <a:lnTo>
                    <a:pt x="284" y="374"/>
                  </a:lnTo>
                  <a:lnTo>
                    <a:pt x="104" y="606"/>
                  </a:lnTo>
                  <a:lnTo>
                    <a:pt x="219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80" y="606"/>
                  </a:lnTo>
                  <a:lnTo>
                    <a:pt x="387" y="374"/>
                  </a:lnTo>
                  <a:lnTo>
                    <a:pt x="387" y="361"/>
                  </a:lnTo>
                  <a:lnTo>
                    <a:pt x="683" y="400"/>
                  </a:lnTo>
                  <a:lnTo>
                    <a:pt x="683" y="271"/>
                  </a:lnTo>
                  <a:lnTo>
                    <a:pt x="387" y="310"/>
                  </a:lnTo>
                  <a:lnTo>
                    <a:pt x="580" y="65"/>
                  </a:lnTo>
                  <a:lnTo>
                    <a:pt x="464" y="1"/>
                  </a:lnTo>
                  <a:lnTo>
                    <a:pt x="348" y="27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52;p38">
              <a:extLst>
                <a:ext uri="{FF2B5EF4-FFF2-40B4-BE49-F238E27FC236}">
                  <a16:creationId xmlns:a16="http://schemas.microsoft.com/office/drawing/2014/main" id="{97F257CC-121F-24FE-2DDD-15FA81958270}"/>
                </a:ext>
              </a:extLst>
            </p:cNvPr>
            <p:cNvSpPr/>
            <p:nvPr/>
          </p:nvSpPr>
          <p:spPr>
            <a:xfrm>
              <a:off x="1445275" y="2820900"/>
              <a:ext cx="17075" cy="16750"/>
            </a:xfrm>
            <a:custGeom>
              <a:avLst/>
              <a:gdLst/>
              <a:ahLst/>
              <a:cxnLst/>
              <a:rect l="l" t="t" r="r" b="b"/>
              <a:pathLst>
                <a:path w="683" h="670" extrusionOk="0">
                  <a:moveTo>
                    <a:pt x="219" y="1"/>
                  </a:moveTo>
                  <a:lnTo>
                    <a:pt x="103" y="65"/>
                  </a:lnTo>
                  <a:lnTo>
                    <a:pt x="283" y="310"/>
                  </a:lnTo>
                  <a:lnTo>
                    <a:pt x="0" y="271"/>
                  </a:lnTo>
                  <a:lnTo>
                    <a:pt x="0" y="400"/>
                  </a:lnTo>
                  <a:lnTo>
                    <a:pt x="283" y="361"/>
                  </a:lnTo>
                  <a:lnTo>
                    <a:pt x="283" y="374"/>
                  </a:lnTo>
                  <a:lnTo>
                    <a:pt x="103" y="606"/>
                  </a:lnTo>
                  <a:lnTo>
                    <a:pt x="206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6" y="606"/>
                  </a:lnTo>
                  <a:lnTo>
                    <a:pt x="386" y="374"/>
                  </a:lnTo>
                  <a:lnTo>
                    <a:pt x="386" y="361"/>
                  </a:lnTo>
                  <a:lnTo>
                    <a:pt x="682" y="400"/>
                  </a:lnTo>
                  <a:lnTo>
                    <a:pt x="682" y="271"/>
                  </a:lnTo>
                  <a:lnTo>
                    <a:pt x="386" y="310"/>
                  </a:lnTo>
                  <a:lnTo>
                    <a:pt x="386" y="310"/>
                  </a:lnTo>
                  <a:lnTo>
                    <a:pt x="566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53;p38">
              <a:extLst>
                <a:ext uri="{FF2B5EF4-FFF2-40B4-BE49-F238E27FC236}">
                  <a16:creationId xmlns:a16="http://schemas.microsoft.com/office/drawing/2014/main" id="{AB6DEE6F-0379-B440-CAF3-8FEFFC28FAD6}"/>
                </a:ext>
              </a:extLst>
            </p:cNvPr>
            <p:cNvSpPr/>
            <p:nvPr/>
          </p:nvSpPr>
          <p:spPr>
            <a:xfrm>
              <a:off x="1465200" y="2820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220" y="1"/>
                  </a:moveTo>
                  <a:lnTo>
                    <a:pt x="104" y="65"/>
                  </a:lnTo>
                  <a:lnTo>
                    <a:pt x="271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84" y="361"/>
                  </a:lnTo>
                  <a:lnTo>
                    <a:pt x="284" y="374"/>
                  </a:lnTo>
                  <a:lnTo>
                    <a:pt x="104" y="606"/>
                  </a:lnTo>
                  <a:lnTo>
                    <a:pt x="207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7" y="606"/>
                  </a:lnTo>
                  <a:lnTo>
                    <a:pt x="387" y="374"/>
                  </a:lnTo>
                  <a:lnTo>
                    <a:pt x="387" y="361"/>
                  </a:lnTo>
                  <a:lnTo>
                    <a:pt x="670" y="400"/>
                  </a:lnTo>
                  <a:lnTo>
                    <a:pt x="670" y="271"/>
                  </a:lnTo>
                  <a:lnTo>
                    <a:pt x="387" y="310"/>
                  </a:lnTo>
                  <a:lnTo>
                    <a:pt x="387" y="310"/>
                  </a:lnTo>
                  <a:lnTo>
                    <a:pt x="567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54;p38">
              <a:extLst>
                <a:ext uri="{FF2B5EF4-FFF2-40B4-BE49-F238E27FC236}">
                  <a16:creationId xmlns:a16="http://schemas.microsoft.com/office/drawing/2014/main" id="{7CC2394A-189F-843A-6B92-6E39DB65A59F}"/>
                </a:ext>
              </a:extLst>
            </p:cNvPr>
            <p:cNvSpPr/>
            <p:nvPr/>
          </p:nvSpPr>
          <p:spPr>
            <a:xfrm>
              <a:off x="1484825" y="2820900"/>
              <a:ext cx="17075" cy="16750"/>
            </a:xfrm>
            <a:custGeom>
              <a:avLst/>
              <a:gdLst/>
              <a:ahLst/>
              <a:cxnLst/>
              <a:rect l="l" t="t" r="r" b="b"/>
              <a:pathLst>
                <a:path w="683" h="670" extrusionOk="0">
                  <a:moveTo>
                    <a:pt x="219" y="1"/>
                  </a:moveTo>
                  <a:lnTo>
                    <a:pt x="104" y="65"/>
                  </a:lnTo>
                  <a:lnTo>
                    <a:pt x="284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84" y="361"/>
                  </a:lnTo>
                  <a:lnTo>
                    <a:pt x="284" y="374"/>
                  </a:lnTo>
                  <a:lnTo>
                    <a:pt x="104" y="606"/>
                  </a:lnTo>
                  <a:lnTo>
                    <a:pt x="219" y="670"/>
                  </a:lnTo>
                  <a:lnTo>
                    <a:pt x="335" y="400"/>
                  </a:lnTo>
                  <a:lnTo>
                    <a:pt x="348" y="400"/>
                  </a:lnTo>
                  <a:lnTo>
                    <a:pt x="464" y="670"/>
                  </a:lnTo>
                  <a:lnTo>
                    <a:pt x="580" y="606"/>
                  </a:lnTo>
                  <a:lnTo>
                    <a:pt x="399" y="374"/>
                  </a:lnTo>
                  <a:lnTo>
                    <a:pt x="399" y="361"/>
                  </a:lnTo>
                  <a:lnTo>
                    <a:pt x="682" y="400"/>
                  </a:lnTo>
                  <a:lnTo>
                    <a:pt x="682" y="271"/>
                  </a:lnTo>
                  <a:lnTo>
                    <a:pt x="399" y="310"/>
                  </a:lnTo>
                  <a:lnTo>
                    <a:pt x="580" y="65"/>
                  </a:lnTo>
                  <a:lnTo>
                    <a:pt x="464" y="1"/>
                  </a:lnTo>
                  <a:lnTo>
                    <a:pt x="348" y="27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55;p38">
              <a:extLst>
                <a:ext uri="{FF2B5EF4-FFF2-40B4-BE49-F238E27FC236}">
                  <a16:creationId xmlns:a16="http://schemas.microsoft.com/office/drawing/2014/main" id="{7BE19D29-7384-74A7-34FA-998C596A8D23}"/>
                </a:ext>
              </a:extLst>
            </p:cNvPr>
            <p:cNvSpPr/>
            <p:nvPr/>
          </p:nvSpPr>
          <p:spPr>
            <a:xfrm>
              <a:off x="1450750" y="2206300"/>
              <a:ext cx="507200" cy="507225"/>
            </a:xfrm>
            <a:custGeom>
              <a:avLst/>
              <a:gdLst/>
              <a:ahLst/>
              <a:cxnLst/>
              <a:rect l="l" t="t" r="r" b="b"/>
              <a:pathLst>
                <a:path w="20288" h="20289" extrusionOk="0">
                  <a:moveTo>
                    <a:pt x="10150" y="1"/>
                  </a:moveTo>
                  <a:lnTo>
                    <a:pt x="9623" y="13"/>
                  </a:lnTo>
                  <a:lnTo>
                    <a:pt x="9108" y="65"/>
                  </a:lnTo>
                  <a:lnTo>
                    <a:pt x="8606" y="129"/>
                  </a:lnTo>
                  <a:lnTo>
                    <a:pt x="8105" y="206"/>
                  </a:lnTo>
                  <a:lnTo>
                    <a:pt x="7616" y="322"/>
                  </a:lnTo>
                  <a:lnTo>
                    <a:pt x="7127" y="464"/>
                  </a:lnTo>
                  <a:lnTo>
                    <a:pt x="6664" y="618"/>
                  </a:lnTo>
                  <a:lnTo>
                    <a:pt x="6201" y="798"/>
                  </a:lnTo>
                  <a:lnTo>
                    <a:pt x="5751" y="1004"/>
                  </a:lnTo>
                  <a:lnTo>
                    <a:pt x="5313" y="1236"/>
                  </a:lnTo>
                  <a:lnTo>
                    <a:pt x="4889" y="1480"/>
                  </a:lnTo>
                  <a:lnTo>
                    <a:pt x="4477" y="1737"/>
                  </a:lnTo>
                  <a:lnTo>
                    <a:pt x="4078" y="2020"/>
                  </a:lnTo>
                  <a:lnTo>
                    <a:pt x="3692" y="2316"/>
                  </a:lnTo>
                  <a:lnTo>
                    <a:pt x="3332" y="2638"/>
                  </a:lnTo>
                  <a:lnTo>
                    <a:pt x="2972" y="2972"/>
                  </a:lnTo>
                  <a:lnTo>
                    <a:pt x="2637" y="3333"/>
                  </a:lnTo>
                  <a:lnTo>
                    <a:pt x="2316" y="3693"/>
                  </a:lnTo>
                  <a:lnTo>
                    <a:pt x="2020" y="4079"/>
                  </a:lnTo>
                  <a:lnTo>
                    <a:pt x="1737" y="4478"/>
                  </a:lnTo>
                  <a:lnTo>
                    <a:pt x="1479" y="4889"/>
                  </a:lnTo>
                  <a:lnTo>
                    <a:pt x="1235" y="5314"/>
                  </a:lnTo>
                  <a:lnTo>
                    <a:pt x="1003" y="5751"/>
                  </a:lnTo>
                  <a:lnTo>
                    <a:pt x="798" y="6201"/>
                  </a:lnTo>
                  <a:lnTo>
                    <a:pt x="618" y="6665"/>
                  </a:lnTo>
                  <a:lnTo>
                    <a:pt x="463" y="7128"/>
                  </a:lnTo>
                  <a:lnTo>
                    <a:pt x="322" y="7616"/>
                  </a:lnTo>
                  <a:lnTo>
                    <a:pt x="206" y="8105"/>
                  </a:lnTo>
                  <a:lnTo>
                    <a:pt x="129" y="8607"/>
                  </a:lnTo>
                  <a:lnTo>
                    <a:pt x="64" y="9109"/>
                  </a:lnTo>
                  <a:lnTo>
                    <a:pt x="13" y="9623"/>
                  </a:lnTo>
                  <a:lnTo>
                    <a:pt x="0" y="10151"/>
                  </a:lnTo>
                  <a:lnTo>
                    <a:pt x="13" y="10665"/>
                  </a:lnTo>
                  <a:lnTo>
                    <a:pt x="64" y="11180"/>
                  </a:lnTo>
                  <a:lnTo>
                    <a:pt x="129" y="11695"/>
                  </a:lnTo>
                  <a:lnTo>
                    <a:pt x="206" y="12196"/>
                  </a:lnTo>
                  <a:lnTo>
                    <a:pt x="322" y="12685"/>
                  </a:lnTo>
                  <a:lnTo>
                    <a:pt x="463" y="13161"/>
                  </a:lnTo>
                  <a:lnTo>
                    <a:pt x="618" y="13637"/>
                  </a:lnTo>
                  <a:lnTo>
                    <a:pt x="798" y="14100"/>
                  </a:lnTo>
                  <a:lnTo>
                    <a:pt x="1003" y="14551"/>
                  </a:lnTo>
                  <a:lnTo>
                    <a:pt x="1235" y="14988"/>
                  </a:lnTo>
                  <a:lnTo>
                    <a:pt x="1479" y="15412"/>
                  </a:lnTo>
                  <a:lnTo>
                    <a:pt x="1737" y="15824"/>
                  </a:lnTo>
                  <a:lnTo>
                    <a:pt x="2020" y="16223"/>
                  </a:lnTo>
                  <a:lnTo>
                    <a:pt x="2316" y="16596"/>
                  </a:lnTo>
                  <a:lnTo>
                    <a:pt x="2637" y="16969"/>
                  </a:lnTo>
                  <a:lnTo>
                    <a:pt x="2972" y="17316"/>
                  </a:lnTo>
                  <a:lnTo>
                    <a:pt x="3332" y="17651"/>
                  </a:lnTo>
                  <a:lnTo>
                    <a:pt x="3692" y="17973"/>
                  </a:lnTo>
                  <a:lnTo>
                    <a:pt x="4078" y="18281"/>
                  </a:lnTo>
                  <a:lnTo>
                    <a:pt x="4477" y="18564"/>
                  </a:lnTo>
                  <a:lnTo>
                    <a:pt x="4889" y="18822"/>
                  </a:lnTo>
                  <a:lnTo>
                    <a:pt x="5313" y="19066"/>
                  </a:lnTo>
                  <a:lnTo>
                    <a:pt x="5751" y="19298"/>
                  </a:lnTo>
                  <a:lnTo>
                    <a:pt x="6201" y="19491"/>
                  </a:lnTo>
                  <a:lnTo>
                    <a:pt x="6664" y="19671"/>
                  </a:lnTo>
                  <a:lnTo>
                    <a:pt x="7127" y="19838"/>
                  </a:lnTo>
                  <a:lnTo>
                    <a:pt x="7616" y="19967"/>
                  </a:lnTo>
                  <a:lnTo>
                    <a:pt x="8105" y="20082"/>
                  </a:lnTo>
                  <a:lnTo>
                    <a:pt x="8606" y="20172"/>
                  </a:lnTo>
                  <a:lnTo>
                    <a:pt x="9108" y="20237"/>
                  </a:lnTo>
                  <a:lnTo>
                    <a:pt x="9623" y="20275"/>
                  </a:lnTo>
                  <a:lnTo>
                    <a:pt x="10150" y="20288"/>
                  </a:lnTo>
                  <a:lnTo>
                    <a:pt x="10665" y="20275"/>
                  </a:lnTo>
                  <a:lnTo>
                    <a:pt x="11192" y="20237"/>
                  </a:lnTo>
                  <a:lnTo>
                    <a:pt x="11694" y="20172"/>
                  </a:lnTo>
                  <a:lnTo>
                    <a:pt x="12196" y="20082"/>
                  </a:lnTo>
                  <a:lnTo>
                    <a:pt x="12685" y="19967"/>
                  </a:lnTo>
                  <a:lnTo>
                    <a:pt x="13161" y="19838"/>
                  </a:lnTo>
                  <a:lnTo>
                    <a:pt x="13637" y="19671"/>
                  </a:lnTo>
                  <a:lnTo>
                    <a:pt x="14100" y="19491"/>
                  </a:lnTo>
                  <a:lnTo>
                    <a:pt x="14550" y="19298"/>
                  </a:lnTo>
                  <a:lnTo>
                    <a:pt x="14987" y="19066"/>
                  </a:lnTo>
                  <a:lnTo>
                    <a:pt x="15412" y="18822"/>
                  </a:lnTo>
                  <a:lnTo>
                    <a:pt x="15824" y="18564"/>
                  </a:lnTo>
                  <a:lnTo>
                    <a:pt x="16222" y="18281"/>
                  </a:lnTo>
                  <a:lnTo>
                    <a:pt x="16595" y="17973"/>
                  </a:lnTo>
                  <a:lnTo>
                    <a:pt x="16969" y="17651"/>
                  </a:lnTo>
                  <a:lnTo>
                    <a:pt x="17316" y="17316"/>
                  </a:lnTo>
                  <a:lnTo>
                    <a:pt x="17663" y="16969"/>
                  </a:lnTo>
                  <a:lnTo>
                    <a:pt x="17972" y="16596"/>
                  </a:lnTo>
                  <a:lnTo>
                    <a:pt x="18281" y="16223"/>
                  </a:lnTo>
                  <a:lnTo>
                    <a:pt x="18564" y="15824"/>
                  </a:lnTo>
                  <a:lnTo>
                    <a:pt x="18821" y="15412"/>
                  </a:lnTo>
                  <a:lnTo>
                    <a:pt x="19065" y="14988"/>
                  </a:lnTo>
                  <a:lnTo>
                    <a:pt x="19297" y="14551"/>
                  </a:lnTo>
                  <a:lnTo>
                    <a:pt x="19490" y="14100"/>
                  </a:lnTo>
                  <a:lnTo>
                    <a:pt x="19670" y="13637"/>
                  </a:lnTo>
                  <a:lnTo>
                    <a:pt x="19837" y="13161"/>
                  </a:lnTo>
                  <a:lnTo>
                    <a:pt x="19979" y="12685"/>
                  </a:lnTo>
                  <a:lnTo>
                    <a:pt x="20082" y="12196"/>
                  </a:lnTo>
                  <a:lnTo>
                    <a:pt x="20172" y="11695"/>
                  </a:lnTo>
                  <a:lnTo>
                    <a:pt x="20236" y="11180"/>
                  </a:lnTo>
                  <a:lnTo>
                    <a:pt x="20275" y="10665"/>
                  </a:lnTo>
                  <a:lnTo>
                    <a:pt x="20288" y="10151"/>
                  </a:lnTo>
                  <a:lnTo>
                    <a:pt x="20275" y="9623"/>
                  </a:lnTo>
                  <a:lnTo>
                    <a:pt x="20236" y="9109"/>
                  </a:lnTo>
                  <a:lnTo>
                    <a:pt x="20172" y="8607"/>
                  </a:lnTo>
                  <a:lnTo>
                    <a:pt x="20082" y="8105"/>
                  </a:lnTo>
                  <a:lnTo>
                    <a:pt x="19979" y="7616"/>
                  </a:lnTo>
                  <a:lnTo>
                    <a:pt x="19837" y="7128"/>
                  </a:lnTo>
                  <a:lnTo>
                    <a:pt x="19670" y="6665"/>
                  </a:lnTo>
                  <a:lnTo>
                    <a:pt x="19490" y="6201"/>
                  </a:lnTo>
                  <a:lnTo>
                    <a:pt x="19297" y="5751"/>
                  </a:lnTo>
                  <a:lnTo>
                    <a:pt x="19065" y="5314"/>
                  </a:lnTo>
                  <a:lnTo>
                    <a:pt x="18821" y="4889"/>
                  </a:lnTo>
                  <a:lnTo>
                    <a:pt x="18564" y="4478"/>
                  </a:lnTo>
                  <a:lnTo>
                    <a:pt x="18281" y="4079"/>
                  </a:lnTo>
                  <a:lnTo>
                    <a:pt x="17972" y="3693"/>
                  </a:lnTo>
                  <a:lnTo>
                    <a:pt x="17663" y="3333"/>
                  </a:lnTo>
                  <a:lnTo>
                    <a:pt x="17316" y="2972"/>
                  </a:lnTo>
                  <a:lnTo>
                    <a:pt x="16969" y="2638"/>
                  </a:lnTo>
                  <a:lnTo>
                    <a:pt x="16595" y="2316"/>
                  </a:lnTo>
                  <a:lnTo>
                    <a:pt x="16222" y="2020"/>
                  </a:lnTo>
                  <a:lnTo>
                    <a:pt x="15824" y="1737"/>
                  </a:lnTo>
                  <a:lnTo>
                    <a:pt x="15412" y="1480"/>
                  </a:lnTo>
                  <a:lnTo>
                    <a:pt x="14987" y="1236"/>
                  </a:lnTo>
                  <a:lnTo>
                    <a:pt x="14550" y="1004"/>
                  </a:lnTo>
                  <a:lnTo>
                    <a:pt x="14100" y="798"/>
                  </a:lnTo>
                  <a:lnTo>
                    <a:pt x="13637" y="618"/>
                  </a:lnTo>
                  <a:lnTo>
                    <a:pt x="13161" y="464"/>
                  </a:lnTo>
                  <a:lnTo>
                    <a:pt x="12685" y="322"/>
                  </a:lnTo>
                  <a:lnTo>
                    <a:pt x="12196" y="206"/>
                  </a:lnTo>
                  <a:lnTo>
                    <a:pt x="11694" y="129"/>
                  </a:lnTo>
                  <a:lnTo>
                    <a:pt x="11192" y="65"/>
                  </a:lnTo>
                  <a:lnTo>
                    <a:pt x="10665" y="13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56;p38">
              <a:extLst>
                <a:ext uri="{FF2B5EF4-FFF2-40B4-BE49-F238E27FC236}">
                  <a16:creationId xmlns:a16="http://schemas.microsoft.com/office/drawing/2014/main" id="{2E2F8929-7130-4ACC-8D46-D781F5483DA6}"/>
                </a:ext>
              </a:extLst>
            </p:cNvPr>
            <p:cNvSpPr/>
            <p:nvPr/>
          </p:nvSpPr>
          <p:spPr>
            <a:xfrm>
              <a:off x="1604150" y="2275125"/>
              <a:ext cx="200400" cy="191400"/>
            </a:xfrm>
            <a:custGeom>
              <a:avLst/>
              <a:gdLst/>
              <a:ahLst/>
              <a:cxnLst/>
              <a:rect l="l" t="t" r="r" b="b"/>
              <a:pathLst>
                <a:path w="8016" h="7656" extrusionOk="0">
                  <a:moveTo>
                    <a:pt x="4014" y="1"/>
                  </a:moveTo>
                  <a:lnTo>
                    <a:pt x="3808" y="14"/>
                  </a:lnTo>
                  <a:lnTo>
                    <a:pt x="3603" y="26"/>
                  </a:lnTo>
                  <a:lnTo>
                    <a:pt x="3410" y="52"/>
                  </a:lnTo>
                  <a:lnTo>
                    <a:pt x="3204" y="91"/>
                  </a:lnTo>
                  <a:lnTo>
                    <a:pt x="3011" y="129"/>
                  </a:lnTo>
                  <a:lnTo>
                    <a:pt x="2818" y="181"/>
                  </a:lnTo>
                  <a:lnTo>
                    <a:pt x="2638" y="245"/>
                  </a:lnTo>
                  <a:lnTo>
                    <a:pt x="2458" y="322"/>
                  </a:lnTo>
                  <a:lnTo>
                    <a:pt x="2278" y="399"/>
                  </a:lnTo>
                  <a:lnTo>
                    <a:pt x="2110" y="490"/>
                  </a:lnTo>
                  <a:lnTo>
                    <a:pt x="1943" y="592"/>
                  </a:lnTo>
                  <a:lnTo>
                    <a:pt x="1776" y="695"/>
                  </a:lnTo>
                  <a:lnTo>
                    <a:pt x="1621" y="798"/>
                  </a:lnTo>
                  <a:lnTo>
                    <a:pt x="1467" y="927"/>
                  </a:lnTo>
                  <a:lnTo>
                    <a:pt x="1326" y="1043"/>
                  </a:lnTo>
                  <a:lnTo>
                    <a:pt x="1184" y="1184"/>
                  </a:lnTo>
                  <a:lnTo>
                    <a:pt x="1042" y="1326"/>
                  </a:lnTo>
                  <a:lnTo>
                    <a:pt x="927" y="1467"/>
                  </a:lnTo>
                  <a:lnTo>
                    <a:pt x="798" y="1622"/>
                  </a:lnTo>
                  <a:lnTo>
                    <a:pt x="695" y="1776"/>
                  </a:lnTo>
                  <a:lnTo>
                    <a:pt x="592" y="1930"/>
                  </a:lnTo>
                  <a:lnTo>
                    <a:pt x="489" y="2110"/>
                  </a:lnTo>
                  <a:lnTo>
                    <a:pt x="399" y="2278"/>
                  </a:lnTo>
                  <a:lnTo>
                    <a:pt x="322" y="2458"/>
                  </a:lnTo>
                  <a:lnTo>
                    <a:pt x="245" y="2638"/>
                  </a:lnTo>
                  <a:lnTo>
                    <a:pt x="181" y="2818"/>
                  </a:lnTo>
                  <a:lnTo>
                    <a:pt x="129" y="3011"/>
                  </a:lnTo>
                  <a:lnTo>
                    <a:pt x="91" y="3204"/>
                  </a:lnTo>
                  <a:lnTo>
                    <a:pt x="52" y="3397"/>
                  </a:lnTo>
                  <a:lnTo>
                    <a:pt x="26" y="3603"/>
                  </a:lnTo>
                  <a:lnTo>
                    <a:pt x="13" y="3809"/>
                  </a:lnTo>
                  <a:lnTo>
                    <a:pt x="0" y="4014"/>
                  </a:lnTo>
                  <a:lnTo>
                    <a:pt x="0" y="7655"/>
                  </a:lnTo>
                  <a:lnTo>
                    <a:pt x="1480" y="7655"/>
                  </a:lnTo>
                  <a:lnTo>
                    <a:pt x="1480" y="4014"/>
                  </a:lnTo>
                  <a:lnTo>
                    <a:pt x="1493" y="3757"/>
                  </a:lnTo>
                  <a:lnTo>
                    <a:pt x="1531" y="3500"/>
                  </a:lnTo>
                  <a:lnTo>
                    <a:pt x="1596" y="3255"/>
                  </a:lnTo>
                  <a:lnTo>
                    <a:pt x="1673" y="3024"/>
                  </a:lnTo>
                  <a:lnTo>
                    <a:pt x="1789" y="2805"/>
                  </a:lnTo>
                  <a:lnTo>
                    <a:pt x="1917" y="2599"/>
                  </a:lnTo>
                  <a:lnTo>
                    <a:pt x="2059" y="2406"/>
                  </a:lnTo>
                  <a:lnTo>
                    <a:pt x="2226" y="2226"/>
                  </a:lnTo>
                  <a:lnTo>
                    <a:pt x="2406" y="2059"/>
                  </a:lnTo>
                  <a:lnTo>
                    <a:pt x="2599" y="1917"/>
                  </a:lnTo>
                  <a:lnTo>
                    <a:pt x="2805" y="1789"/>
                  </a:lnTo>
                  <a:lnTo>
                    <a:pt x="3024" y="1673"/>
                  </a:lnTo>
                  <a:lnTo>
                    <a:pt x="3255" y="1596"/>
                  </a:lnTo>
                  <a:lnTo>
                    <a:pt x="3500" y="1532"/>
                  </a:lnTo>
                  <a:lnTo>
                    <a:pt x="3757" y="1493"/>
                  </a:lnTo>
                  <a:lnTo>
                    <a:pt x="4014" y="1480"/>
                  </a:lnTo>
                  <a:lnTo>
                    <a:pt x="4272" y="1493"/>
                  </a:lnTo>
                  <a:lnTo>
                    <a:pt x="4529" y="1532"/>
                  </a:lnTo>
                  <a:lnTo>
                    <a:pt x="4760" y="1596"/>
                  </a:lnTo>
                  <a:lnTo>
                    <a:pt x="5005" y="1673"/>
                  </a:lnTo>
                  <a:lnTo>
                    <a:pt x="5224" y="1789"/>
                  </a:lnTo>
                  <a:lnTo>
                    <a:pt x="5429" y="1917"/>
                  </a:lnTo>
                  <a:lnTo>
                    <a:pt x="5622" y="2059"/>
                  </a:lnTo>
                  <a:lnTo>
                    <a:pt x="5802" y="2226"/>
                  </a:lnTo>
                  <a:lnTo>
                    <a:pt x="5970" y="2406"/>
                  </a:lnTo>
                  <a:lnTo>
                    <a:pt x="6111" y="2599"/>
                  </a:lnTo>
                  <a:lnTo>
                    <a:pt x="6240" y="2805"/>
                  </a:lnTo>
                  <a:lnTo>
                    <a:pt x="6343" y="3024"/>
                  </a:lnTo>
                  <a:lnTo>
                    <a:pt x="6433" y="3255"/>
                  </a:lnTo>
                  <a:lnTo>
                    <a:pt x="6497" y="3500"/>
                  </a:lnTo>
                  <a:lnTo>
                    <a:pt x="6536" y="3757"/>
                  </a:lnTo>
                  <a:lnTo>
                    <a:pt x="6549" y="4014"/>
                  </a:lnTo>
                  <a:lnTo>
                    <a:pt x="6549" y="7655"/>
                  </a:lnTo>
                  <a:lnTo>
                    <a:pt x="8015" y="7655"/>
                  </a:lnTo>
                  <a:lnTo>
                    <a:pt x="8015" y="4014"/>
                  </a:lnTo>
                  <a:lnTo>
                    <a:pt x="8015" y="3809"/>
                  </a:lnTo>
                  <a:lnTo>
                    <a:pt x="8002" y="3603"/>
                  </a:lnTo>
                  <a:lnTo>
                    <a:pt x="7977" y="3397"/>
                  </a:lnTo>
                  <a:lnTo>
                    <a:pt x="7938" y="3204"/>
                  </a:lnTo>
                  <a:lnTo>
                    <a:pt x="7886" y="3011"/>
                  </a:lnTo>
                  <a:lnTo>
                    <a:pt x="7835" y="2818"/>
                  </a:lnTo>
                  <a:lnTo>
                    <a:pt x="7771" y="2638"/>
                  </a:lnTo>
                  <a:lnTo>
                    <a:pt x="7706" y="2458"/>
                  </a:lnTo>
                  <a:lnTo>
                    <a:pt x="7629" y="2278"/>
                  </a:lnTo>
                  <a:lnTo>
                    <a:pt x="7539" y="2110"/>
                  </a:lnTo>
                  <a:lnTo>
                    <a:pt x="7436" y="1930"/>
                  </a:lnTo>
                  <a:lnTo>
                    <a:pt x="7333" y="1776"/>
                  </a:lnTo>
                  <a:lnTo>
                    <a:pt x="7218" y="1622"/>
                  </a:lnTo>
                  <a:lnTo>
                    <a:pt x="7102" y="1467"/>
                  </a:lnTo>
                  <a:lnTo>
                    <a:pt x="6973" y="1326"/>
                  </a:lnTo>
                  <a:lnTo>
                    <a:pt x="6844" y="1184"/>
                  </a:lnTo>
                  <a:lnTo>
                    <a:pt x="6703" y="1043"/>
                  </a:lnTo>
                  <a:lnTo>
                    <a:pt x="6561" y="927"/>
                  </a:lnTo>
                  <a:lnTo>
                    <a:pt x="6407" y="798"/>
                  </a:lnTo>
                  <a:lnTo>
                    <a:pt x="6253" y="695"/>
                  </a:lnTo>
                  <a:lnTo>
                    <a:pt x="6085" y="592"/>
                  </a:lnTo>
                  <a:lnTo>
                    <a:pt x="5918" y="490"/>
                  </a:lnTo>
                  <a:lnTo>
                    <a:pt x="5751" y="399"/>
                  </a:lnTo>
                  <a:lnTo>
                    <a:pt x="5571" y="322"/>
                  </a:lnTo>
                  <a:lnTo>
                    <a:pt x="5391" y="245"/>
                  </a:lnTo>
                  <a:lnTo>
                    <a:pt x="5198" y="181"/>
                  </a:lnTo>
                  <a:lnTo>
                    <a:pt x="5018" y="129"/>
                  </a:lnTo>
                  <a:lnTo>
                    <a:pt x="4825" y="91"/>
                  </a:lnTo>
                  <a:lnTo>
                    <a:pt x="4619" y="52"/>
                  </a:lnTo>
                  <a:lnTo>
                    <a:pt x="4426" y="26"/>
                  </a:lnTo>
                  <a:lnTo>
                    <a:pt x="4220" y="14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57;p38">
              <a:extLst>
                <a:ext uri="{FF2B5EF4-FFF2-40B4-BE49-F238E27FC236}">
                  <a16:creationId xmlns:a16="http://schemas.microsoft.com/office/drawing/2014/main" id="{A4E9EDEF-A45D-6659-1E68-58432759215B}"/>
                </a:ext>
              </a:extLst>
            </p:cNvPr>
            <p:cNvSpPr/>
            <p:nvPr/>
          </p:nvSpPr>
          <p:spPr>
            <a:xfrm>
              <a:off x="1577125" y="2410200"/>
              <a:ext cx="254750" cy="190750"/>
            </a:xfrm>
            <a:custGeom>
              <a:avLst/>
              <a:gdLst/>
              <a:ahLst/>
              <a:cxnLst/>
              <a:rect l="l" t="t" r="r" b="b"/>
              <a:pathLst>
                <a:path w="10190" h="7630" extrusionOk="0">
                  <a:moveTo>
                    <a:pt x="876" y="1"/>
                  </a:moveTo>
                  <a:lnTo>
                    <a:pt x="786" y="27"/>
                  </a:lnTo>
                  <a:lnTo>
                    <a:pt x="696" y="39"/>
                  </a:lnTo>
                  <a:lnTo>
                    <a:pt x="593" y="78"/>
                  </a:lnTo>
                  <a:lnTo>
                    <a:pt x="515" y="117"/>
                  </a:lnTo>
                  <a:lnTo>
                    <a:pt x="438" y="168"/>
                  </a:lnTo>
                  <a:lnTo>
                    <a:pt x="361" y="219"/>
                  </a:lnTo>
                  <a:lnTo>
                    <a:pt x="284" y="284"/>
                  </a:lnTo>
                  <a:lnTo>
                    <a:pt x="220" y="361"/>
                  </a:lnTo>
                  <a:lnTo>
                    <a:pt x="168" y="438"/>
                  </a:lnTo>
                  <a:lnTo>
                    <a:pt x="117" y="515"/>
                  </a:lnTo>
                  <a:lnTo>
                    <a:pt x="78" y="605"/>
                  </a:lnTo>
                  <a:lnTo>
                    <a:pt x="39" y="695"/>
                  </a:lnTo>
                  <a:lnTo>
                    <a:pt x="14" y="786"/>
                  </a:lnTo>
                  <a:lnTo>
                    <a:pt x="1" y="888"/>
                  </a:lnTo>
                  <a:lnTo>
                    <a:pt x="1" y="979"/>
                  </a:lnTo>
                  <a:lnTo>
                    <a:pt x="1" y="6652"/>
                  </a:lnTo>
                  <a:lnTo>
                    <a:pt x="1" y="6755"/>
                  </a:lnTo>
                  <a:lnTo>
                    <a:pt x="14" y="6845"/>
                  </a:lnTo>
                  <a:lnTo>
                    <a:pt x="39" y="6948"/>
                  </a:lnTo>
                  <a:lnTo>
                    <a:pt x="78" y="7038"/>
                  </a:lnTo>
                  <a:lnTo>
                    <a:pt x="117" y="7115"/>
                  </a:lnTo>
                  <a:lnTo>
                    <a:pt x="168" y="7205"/>
                  </a:lnTo>
                  <a:lnTo>
                    <a:pt x="220" y="7282"/>
                  </a:lnTo>
                  <a:lnTo>
                    <a:pt x="284" y="7346"/>
                  </a:lnTo>
                  <a:lnTo>
                    <a:pt x="361" y="7411"/>
                  </a:lnTo>
                  <a:lnTo>
                    <a:pt x="438" y="7462"/>
                  </a:lnTo>
                  <a:lnTo>
                    <a:pt x="515" y="7514"/>
                  </a:lnTo>
                  <a:lnTo>
                    <a:pt x="593" y="7552"/>
                  </a:lnTo>
                  <a:lnTo>
                    <a:pt x="696" y="7591"/>
                  </a:lnTo>
                  <a:lnTo>
                    <a:pt x="786" y="7617"/>
                  </a:lnTo>
                  <a:lnTo>
                    <a:pt x="876" y="7630"/>
                  </a:lnTo>
                  <a:lnTo>
                    <a:pt x="9302" y="7630"/>
                  </a:lnTo>
                  <a:lnTo>
                    <a:pt x="9405" y="7617"/>
                  </a:lnTo>
                  <a:lnTo>
                    <a:pt x="9495" y="7591"/>
                  </a:lnTo>
                  <a:lnTo>
                    <a:pt x="9585" y="7552"/>
                  </a:lnTo>
                  <a:lnTo>
                    <a:pt x="9675" y="7514"/>
                  </a:lnTo>
                  <a:lnTo>
                    <a:pt x="9752" y="7462"/>
                  </a:lnTo>
                  <a:lnTo>
                    <a:pt x="9829" y="7411"/>
                  </a:lnTo>
                  <a:lnTo>
                    <a:pt x="9907" y="7346"/>
                  </a:lnTo>
                  <a:lnTo>
                    <a:pt x="9958" y="7282"/>
                  </a:lnTo>
                  <a:lnTo>
                    <a:pt x="10022" y="7205"/>
                  </a:lnTo>
                  <a:lnTo>
                    <a:pt x="10074" y="7115"/>
                  </a:lnTo>
                  <a:lnTo>
                    <a:pt x="10112" y="7038"/>
                  </a:lnTo>
                  <a:lnTo>
                    <a:pt x="10138" y="6948"/>
                  </a:lnTo>
                  <a:lnTo>
                    <a:pt x="10164" y="6845"/>
                  </a:lnTo>
                  <a:lnTo>
                    <a:pt x="10177" y="6755"/>
                  </a:lnTo>
                  <a:lnTo>
                    <a:pt x="10190" y="6652"/>
                  </a:lnTo>
                  <a:lnTo>
                    <a:pt x="10190" y="979"/>
                  </a:lnTo>
                  <a:lnTo>
                    <a:pt x="10177" y="888"/>
                  </a:lnTo>
                  <a:lnTo>
                    <a:pt x="10164" y="786"/>
                  </a:lnTo>
                  <a:lnTo>
                    <a:pt x="10138" y="695"/>
                  </a:lnTo>
                  <a:lnTo>
                    <a:pt x="10112" y="605"/>
                  </a:lnTo>
                  <a:lnTo>
                    <a:pt x="10074" y="515"/>
                  </a:lnTo>
                  <a:lnTo>
                    <a:pt x="10022" y="438"/>
                  </a:lnTo>
                  <a:lnTo>
                    <a:pt x="9958" y="361"/>
                  </a:lnTo>
                  <a:lnTo>
                    <a:pt x="9907" y="284"/>
                  </a:lnTo>
                  <a:lnTo>
                    <a:pt x="9829" y="219"/>
                  </a:lnTo>
                  <a:lnTo>
                    <a:pt x="9752" y="168"/>
                  </a:lnTo>
                  <a:lnTo>
                    <a:pt x="9675" y="117"/>
                  </a:lnTo>
                  <a:lnTo>
                    <a:pt x="9585" y="78"/>
                  </a:lnTo>
                  <a:lnTo>
                    <a:pt x="9495" y="39"/>
                  </a:lnTo>
                  <a:lnTo>
                    <a:pt x="9405" y="27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58;p38">
              <a:extLst>
                <a:ext uri="{FF2B5EF4-FFF2-40B4-BE49-F238E27FC236}">
                  <a16:creationId xmlns:a16="http://schemas.microsoft.com/office/drawing/2014/main" id="{1F293C3C-30E5-C2E2-FBF8-524FF0201EFA}"/>
                </a:ext>
              </a:extLst>
            </p:cNvPr>
            <p:cNvSpPr/>
            <p:nvPr/>
          </p:nvSpPr>
          <p:spPr>
            <a:xfrm>
              <a:off x="1683275" y="2463925"/>
              <a:ext cx="42475" cy="83625"/>
            </a:xfrm>
            <a:custGeom>
              <a:avLst/>
              <a:gdLst/>
              <a:ahLst/>
              <a:cxnLst/>
              <a:rect l="l" t="t" r="r" b="b"/>
              <a:pathLst>
                <a:path w="1699" h="3345" extrusionOk="0">
                  <a:moveTo>
                    <a:pt x="759" y="0"/>
                  </a:moveTo>
                  <a:lnTo>
                    <a:pt x="682" y="13"/>
                  </a:lnTo>
                  <a:lnTo>
                    <a:pt x="592" y="39"/>
                  </a:lnTo>
                  <a:lnTo>
                    <a:pt x="515" y="65"/>
                  </a:lnTo>
                  <a:lnTo>
                    <a:pt x="438" y="103"/>
                  </a:lnTo>
                  <a:lnTo>
                    <a:pt x="373" y="142"/>
                  </a:lnTo>
                  <a:lnTo>
                    <a:pt x="309" y="193"/>
                  </a:lnTo>
                  <a:lnTo>
                    <a:pt x="245" y="245"/>
                  </a:lnTo>
                  <a:lnTo>
                    <a:pt x="193" y="309"/>
                  </a:lnTo>
                  <a:lnTo>
                    <a:pt x="142" y="373"/>
                  </a:lnTo>
                  <a:lnTo>
                    <a:pt x="103" y="438"/>
                  </a:lnTo>
                  <a:lnTo>
                    <a:pt x="64" y="515"/>
                  </a:lnTo>
                  <a:lnTo>
                    <a:pt x="26" y="592"/>
                  </a:lnTo>
                  <a:lnTo>
                    <a:pt x="13" y="682"/>
                  </a:lnTo>
                  <a:lnTo>
                    <a:pt x="0" y="759"/>
                  </a:lnTo>
                  <a:lnTo>
                    <a:pt x="0" y="849"/>
                  </a:lnTo>
                  <a:lnTo>
                    <a:pt x="0" y="978"/>
                  </a:lnTo>
                  <a:lnTo>
                    <a:pt x="26" y="1094"/>
                  </a:lnTo>
                  <a:lnTo>
                    <a:pt x="64" y="1197"/>
                  </a:lnTo>
                  <a:lnTo>
                    <a:pt x="129" y="1300"/>
                  </a:lnTo>
                  <a:lnTo>
                    <a:pt x="193" y="1402"/>
                  </a:lnTo>
                  <a:lnTo>
                    <a:pt x="270" y="1480"/>
                  </a:lnTo>
                  <a:lnTo>
                    <a:pt x="373" y="1557"/>
                  </a:lnTo>
                  <a:lnTo>
                    <a:pt x="463" y="1608"/>
                  </a:lnTo>
                  <a:lnTo>
                    <a:pt x="463" y="2959"/>
                  </a:lnTo>
                  <a:lnTo>
                    <a:pt x="476" y="3036"/>
                  </a:lnTo>
                  <a:lnTo>
                    <a:pt x="502" y="3113"/>
                  </a:lnTo>
                  <a:lnTo>
                    <a:pt x="528" y="3178"/>
                  </a:lnTo>
                  <a:lnTo>
                    <a:pt x="579" y="3229"/>
                  </a:lnTo>
                  <a:lnTo>
                    <a:pt x="631" y="3281"/>
                  </a:lnTo>
                  <a:lnTo>
                    <a:pt x="695" y="3306"/>
                  </a:lnTo>
                  <a:lnTo>
                    <a:pt x="772" y="3332"/>
                  </a:lnTo>
                  <a:lnTo>
                    <a:pt x="849" y="3345"/>
                  </a:lnTo>
                  <a:lnTo>
                    <a:pt x="926" y="3332"/>
                  </a:lnTo>
                  <a:lnTo>
                    <a:pt x="991" y="3306"/>
                  </a:lnTo>
                  <a:lnTo>
                    <a:pt x="1055" y="3281"/>
                  </a:lnTo>
                  <a:lnTo>
                    <a:pt x="1119" y="3229"/>
                  </a:lnTo>
                  <a:lnTo>
                    <a:pt x="1158" y="3178"/>
                  </a:lnTo>
                  <a:lnTo>
                    <a:pt x="1197" y="3113"/>
                  </a:lnTo>
                  <a:lnTo>
                    <a:pt x="1222" y="3036"/>
                  </a:lnTo>
                  <a:lnTo>
                    <a:pt x="1222" y="2959"/>
                  </a:lnTo>
                  <a:lnTo>
                    <a:pt x="1222" y="1608"/>
                  </a:lnTo>
                  <a:lnTo>
                    <a:pt x="1325" y="1557"/>
                  </a:lnTo>
                  <a:lnTo>
                    <a:pt x="1415" y="1480"/>
                  </a:lnTo>
                  <a:lnTo>
                    <a:pt x="1505" y="1402"/>
                  </a:lnTo>
                  <a:lnTo>
                    <a:pt x="1570" y="1300"/>
                  </a:lnTo>
                  <a:lnTo>
                    <a:pt x="1621" y="1197"/>
                  </a:lnTo>
                  <a:lnTo>
                    <a:pt x="1673" y="1094"/>
                  </a:lnTo>
                  <a:lnTo>
                    <a:pt x="1698" y="978"/>
                  </a:lnTo>
                  <a:lnTo>
                    <a:pt x="1698" y="849"/>
                  </a:lnTo>
                  <a:lnTo>
                    <a:pt x="1698" y="759"/>
                  </a:lnTo>
                  <a:lnTo>
                    <a:pt x="1685" y="682"/>
                  </a:lnTo>
                  <a:lnTo>
                    <a:pt x="1660" y="592"/>
                  </a:lnTo>
                  <a:lnTo>
                    <a:pt x="1634" y="515"/>
                  </a:lnTo>
                  <a:lnTo>
                    <a:pt x="1595" y="438"/>
                  </a:lnTo>
                  <a:lnTo>
                    <a:pt x="1557" y="373"/>
                  </a:lnTo>
                  <a:lnTo>
                    <a:pt x="1505" y="309"/>
                  </a:lnTo>
                  <a:lnTo>
                    <a:pt x="1454" y="245"/>
                  </a:lnTo>
                  <a:lnTo>
                    <a:pt x="1390" y="193"/>
                  </a:lnTo>
                  <a:lnTo>
                    <a:pt x="1325" y="142"/>
                  </a:lnTo>
                  <a:lnTo>
                    <a:pt x="1261" y="103"/>
                  </a:lnTo>
                  <a:lnTo>
                    <a:pt x="1184" y="65"/>
                  </a:lnTo>
                  <a:lnTo>
                    <a:pt x="1107" y="39"/>
                  </a:lnTo>
                  <a:lnTo>
                    <a:pt x="1016" y="13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281;p31">
            <a:extLst>
              <a:ext uri="{FF2B5EF4-FFF2-40B4-BE49-F238E27FC236}">
                <a16:creationId xmlns:a16="http://schemas.microsoft.com/office/drawing/2014/main" id="{5C65F6B5-F9C5-516C-AD9C-E929866DD332}"/>
              </a:ext>
            </a:extLst>
          </p:cNvPr>
          <p:cNvGrpSpPr/>
          <p:nvPr/>
        </p:nvGrpSpPr>
        <p:grpSpPr>
          <a:xfrm>
            <a:off x="6544225" y="2125481"/>
            <a:ext cx="1397488" cy="1128950"/>
            <a:chOff x="6949075" y="2263706"/>
            <a:chExt cx="1397488" cy="1128950"/>
          </a:xfrm>
        </p:grpSpPr>
        <p:grpSp>
          <p:nvGrpSpPr>
            <p:cNvPr id="35" name="Google Shape;1282;p31">
              <a:extLst>
                <a:ext uri="{FF2B5EF4-FFF2-40B4-BE49-F238E27FC236}">
                  <a16:creationId xmlns:a16="http://schemas.microsoft.com/office/drawing/2014/main" id="{73D99B0B-CC5F-E1E9-2FA1-A6479EB13534}"/>
                </a:ext>
              </a:extLst>
            </p:cNvPr>
            <p:cNvGrpSpPr/>
            <p:nvPr/>
          </p:nvGrpSpPr>
          <p:grpSpPr>
            <a:xfrm>
              <a:off x="7202788" y="2263706"/>
              <a:ext cx="1143775" cy="1128950"/>
              <a:chOff x="5821475" y="1962950"/>
              <a:chExt cx="1143775" cy="1128950"/>
            </a:xfrm>
          </p:grpSpPr>
          <p:sp>
            <p:nvSpPr>
              <p:cNvPr id="37" name="Google Shape;1283;p31">
                <a:extLst>
                  <a:ext uri="{FF2B5EF4-FFF2-40B4-BE49-F238E27FC236}">
                    <a16:creationId xmlns:a16="http://schemas.microsoft.com/office/drawing/2014/main" id="{C1681A43-A45B-8127-F638-681F6D3C70F9}"/>
                  </a:ext>
                </a:extLst>
              </p:cNvPr>
              <p:cNvSpPr/>
              <p:nvPr/>
            </p:nvSpPr>
            <p:spPr>
              <a:xfrm>
                <a:off x="5821475" y="1962950"/>
                <a:ext cx="1143775" cy="1128950"/>
              </a:xfrm>
              <a:custGeom>
                <a:avLst/>
                <a:gdLst/>
                <a:ahLst/>
                <a:cxnLst/>
                <a:rect l="l" t="t" r="r" b="b"/>
                <a:pathLst>
                  <a:path w="45751" h="45158" extrusionOk="0">
                    <a:moveTo>
                      <a:pt x="22974" y="1"/>
                    </a:moveTo>
                    <a:lnTo>
                      <a:pt x="1" y="19038"/>
                    </a:lnTo>
                    <a:lnTo>
                      <a:pt x="1" y="45157"/>
                    </a:lnTo>
                    <a:lnTo>
                      <a:pt x="45750" y="45157"/>
                    </a:lnTo>
                    <a:lnTo>
                      <a:pt x="45750" y="19038"/>
                    </a:lnTo>
                    <a:lnTo>
                      <a:pt x="229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84;p31">
                <a:extLst>
                  <a:ext uri="{FF2B5EF4-FFF2-40B4-BE49-F238E27FC236}">
                    <a16:creationId xmlns:a16="http://schemas.microsoft.com/office/drawing/2014/main" id="{BAA62B7E-ABD1-7C92-0011-EFF1DB4177E2}"/>
                  </a:ext>
                </a:extLst>
              </p:cNvPr>
              <p:cNvSpPr/>
              <p:nvPr/>
            </p:nvSpPr>
            <p:spPr>
              <a:xfrm>
                <a:off x="6032700" y="2041600"/>
                <a:ext cx="726275" cy="1015700"/>
              </a:xfrm>
              <a:custGeom>
                <a:avLst/>
                <a:gdLst/>
                <a:ahLst/>
                <a:cxnLst/>
                <a:rect l="l" t="t" r="r" b="b"/>
                <a:pathLst>
                  <a:path w="29051" h="40628" extrusionOk="0">
                    <a:moveTo>
                      <a:pt x="9366" y="1"/>
                    </a:moveTo>
                    <a:lnTo>
                      <a:pt x="8863" y="55"/>
                    </a:lnTo>
                    <a:lnTo>
                      <a:pt x="8377" y="109"/>
                    </a:lnTo>
                    <a:lnTo>
                      <a:pt x="7892" y="198"/>
                    </a:lnTo>
                    <a:lnTo>
                      <a:pt x="7407" y="306"/>
                    </a:lnTo>
                    <a:lnTo>
                      <a:pt x="6939" y="432"/>
                    </a:lnTo>
                    <a:lnTo>
                      <a:pt x="6490" y="594"/>
                    </a:lnTo>
                    <a:lnTo>
                      <a:pt x="6040" y="774"/>
                    </a:lnTo>
                    <a:lnTo>
                      <a:pt x="5591" y="971"/>
                    </a:lnTo>
                    <a:lnTo>
                      <a:pt x="5178" y="1187"/>
                    </a:lnTo>
                    <a:lnTo>
                      <a:pt x="4764" y="1421"/>
                    </a:lnTo>
                    <a:lnTo>
                      <a:pt x="4351" y="1690"/>
                    </a:lnTo>
                    <a:lnTo>
                      <a:pt x="3973" y="1960"/>
                    </a:lnTo>
                    <a:lnTo>
                      <a:pt x="3596" y="2248"/>
                    </a:lnTo>
                    <a:lnTo>
                      <a:pt x="3236" y="2571"/>
                    </a:lnTo>
                    <a:lnTo>
                      <a:pt x="2895" y="2895"/>
                    </a:lnTo>
                    <a:lnTo>
                      <a:pt x="2571" y="3236"/>
                    </a:lnTo>
                    <a:lnTo>
                      <a:pt x="2247" y="3596"/>
                    </a:lnTo>
                    <a:lnTo>
                      <a:pt x="1960" y="3973"/>
                    </a:lnTo>
                    <a:lnTo>
                      <a:pt x="1690" y="4351"/>
                    </a:lnTo>
                    <a:lnTo>
                      <a:pt x="1421" y="4746"/>
                    </a:lnTo>
                    <a:lnTo>
                      <a:pt x="1187" y="5160"/>
                    </a:lnTo>
                    <a:lnTo>
                      <a:pt x="971" y="5591"/>
                    </a:lnTo>
                    <a:lnTo>
                      <a:pt x="773" y="6041"/>
                    </a:lnTo>
                    <a:lnTo>
                      <a:pt x="594" y="6490"/>
                    </a:lnTo>
                    <a:lnTo>
                      <a:pt x="450" y="6940"/>
                    </a:lnTo>
                    <a:lnTo>
                      <a:pt x="306" y="7407"/>
                    </a:lnTo>
                    <a:lnTo>
                      <a:pt x="198" y="7892"/>
                    </a:lnTo>
                    <a:lnTo>
                      <a:pt x="108" y="8378"/>
                    </a:lnTo>
                    <a:lnTo>
                      <a:pt x="54" y="8863"/>
                    </a:lnTo>
                    <a:lnTo>
                      <a:pt x="18" y="9366"/>
                    </a:lnTo>
                    <a:lnTo>
                      <a:pt x="0" y="9888"/>
                    </a:lnTo>
                    <a:lnTo>
                      <a:pt x="0" y="30740"/>
                    </a:lnTo>
                    <a:lnTo>
                      <a:pt x="18" y="31262"/>
                    </a:lnTo>
                    <a:lnTo>
                      <a:pt x="54" y="31765"/>
                    </a:lnTo>
                    <a:lnTo>
                      <a:pt x="108" y="32250"/>
                    </a:lnTo>
                    <a:lnTo>
                      <a:pt x="198" y="32736"/>
                    </a:lnTo>
                    <a:lnTo>
                      <a:pt x="306" y="33221"/>
                    </a:lnTo>
                    <a:lnTo>
                      <a:pt x="450" y="33688"/>
                    </a:lnTo>
                    <a:lnTo>
                      <a:pt x="594" y="34138"/>
                    </a:lnTo>
                    <a:lnTo>
                      <a:pt x="773" y="34587"/>
                    </a:lnTo>
                    <a:lnTo>
                      <a:pt x="971" y="35037"/>
                    </a:lnTo>
                    <a:lnTo>
                      <a:pt x="1187" y="35450"/>
                    </a:lnTo>
                    <a:lnTo>
                      <a:pt x="1421" y="35863"/>
                    </a:lnTo>
                    <a:lnTo>
                      <a:pt x="1690" y="36277"/>
                    </a:lnTo>
                    <a:lnTo>
                      <a:pt x="1960" y="36654"/>
                    </a:lnTo>
                    <a:lnTo>
                      <a:pt x="2247" y="37032"/>
                    </a:lnTo>
                    <a:lnTo>
                      <a:pt x="2571" y="37391"/>
                    </a:lnTo>
                    <a:lnTo>
                      <a:pt x="2895" y="37733"/>
                    </a:lnTo>
                    <a:lnTo>
                      <a:pt x="3236" y="38057"/>
                    </a:lnTo>
                    <a:lnTo>
                      <a:pt x="3596" y="38380"/>
                    </a:lnTo>
                    <a:lnTo>
                      <a:pt x="3973" y="38668"/>
                    </a:lnTo>
                    <a:lnTo>
                      <a:pt x="4351" y="38937"/>
                    </a:lnTo>
                    <a:lnTo>
                      <a:pt x="4764" y="39207"/>
                    </a:lnTo>
                    <a:lnTo>
                      <a:pt x="5178" y="39441"/>
                    </a:lnTo>
                    <a:lnTo>
                      <a:pt x="5591" y="39656"/>
                    </a:lnTo>
                    <a:lnTo>
                      <a:pt x="6040" y="39854"/>
                    </a:lnTo>
                    <a:lnTo>
                      <a:pt x="6490" y="40034"/>
                    </a:lnTo>
                    <a:lnTo>
                      <a:pt x="6939" y="40178"/>
                    </a:lnTo>
                    <a:lnTo>
                      <a:pt x="7407" y="40322"/>
                    </a:lnTo>
                    <a:lnTo>
                      <a:pt x="7892" y="40429"/>
                    </a:lnTo>
                    <a:lnTo>
                      <a:pt x="8377" y="40519"/>
                    </a:lnTo>
                    <a:lnTo>
                      <a:pt x="8863" y="40573"/>
                    </a:lnTo>
                    <a:lnTo>
                      <a:pt x="9366" y="40609"/>
                    </a:lnTo>
                    <a:lnTo>
                      <a:pt x="9887" y="40627"/>
                    </a:lnTo>
                    <a:lnTo>
                      <a:pt x="19163" y="40627"/>
                    </a:lnTo>
                    <a:lnTo>
                      <a:pt x="19666" y="40609"/>
                    </a:lnTo>
                    <a:lnTo>
                      <a:pt x="20170" y="40573"/>
                    </a:lnTo>
                    <a:lnTo>
                      <a:pt x="20673" y="40519"/>
                    </a:lnTo>
                    <a:lnTo>
                      <a:pt x="21158" y="40429"/>
                    </a:lnTo>
                    <a:lnTo>
                      <a:pt x="21644" y="40322"/>
                    </a:lnTo>
                    <a:lnTo>
                      <a:pt x="22111" y="40178"/>
                    </a:lnTo>
                    <a:lnTo>
                      <a:pt x="22561" y="40034"/>
                    </a:lnTo>
                    <a:lnTo>
                      <a:pt x="23010" y="39854"/>
                    </a:lnTo>
                    <a:lnTo>
                      <a:pt x="23459" y="39656"/>
                    </a:lnTo>
                    <a:lnTo>
                      <a:pt x="23873" y="39441"/>
                    </a:lnTo>
                    <a:lnTo>
                      <a:pt x="24286" y="39207"/>
                    </a:lnTo>
                    <a:lnTo>
                      <a:pt x="24700" y="38937"/>
                    </a:lnTo>
                    <a:lnTo>
                      <a:pt x="25077" y="38668"/>
                    </a:lnTo>
                    <a:lnTo>
                      <a:pt x="25455" y="38380"/>
                    </a:lnTo>
                    <a:lnTo>
                      <a:pt x="25814" y="38057"/>
                    </a:lnTo>
                    <a:lnTo>
                      <a:pt x="26156" y="37733"/>
                    </a:lnTo>
                    <a:lnTo>
                      <a:pt x="26479" y="37391"/>
                    </a:lnTo>
                    <a:lnTo>
                      <a:pt x="26785" y="37032"/>
                    </a:lnTo>
                    <a:lnTo>
                      <a:pt x="27091" y="36654"/>
                    </a:lnTo>
                    <a:lnTo>
                      <a:pt x="27360" y="36277"/>
                    </a:lnTo>
                    <a:lnTo>
                      <a:pt x="27612" y="35863"/>
                    </a:lnTo>
                    <a:lnTo>
                      <a:pt x="27864" y="35450"/>
                    </a:lnTo>
                    <a:lnTo>
                      <a:pt x="28079" y="35037"/>
                    </a:lnTo>
                    <a:lnTo>
                      <a:pt x="28277" y="34587"/>
                    </a:lnTo>
                    <a:lnTo>
                      <a:pt x="28457" y="34138"/>
                    </a:lnTo>
                    <a:lnTo>
                      <a:pt x="28601" y="33688"/>
                    </a:lnTo>
                    <a:lnTo>
                      <a:pt x="28744" y="33221"/>
                    </a:lnTo>
                    <a:lnTo>
                      <a:pt x="28852" y="32736"/>
                    </a:lnTo>
                    <a:lnTo>
                      <a:pt x="28942" y="32250"/>
                    </a:lnTo>
                    <a:lnTo>
                      <a:pt x="28996" y="31765"/>
                    </a:lnTo>
                    <a:lnTo>
                      <a:pt x="29032" y="31262"/>
                    </a:lnTo>
                    <a:lnTo>
                      <a:pt x="29050" y="30740"/>
                    </a:lnTo>
                    <a:lnTo>
                      <a:pt x="29050" y="9888"/>
                    </a:lnTo>
                    <a:lnTo>
                      <a:pt x="29032" y="9366"/>
                    </a:lnTo>
                    <a:lnTo>
                      <a:pt x="28996" y="8863"/>
                    </a:lnTo>
                    <a:lnTo>
                      <a:pt x="28942" y="8378"/>
                    </a:lnTo>
                    <a:lnTo>
                      <a:pt x="28852" y="7892"/>
                    </a:lnTo>
                    <a:lnTo>
                      <a:pt x="28744" y="7407"/>
                    </a:lnTo>
                    <a:lnTo>
                      <a:pt x="28601" y="6940"/>
                    </a:lnTo>
                    <a:lnTo>
                      <a:pt x="28457" y="6490"/>
                    </a:lnTo>
                    <a:lnTo>
                      <a:pt x="28277" y="6041"/>
                    </a:lnTo>
                    <a:lnTo>
                      <a:pt x="28079" y="5591"/>
                    </a:lnTo>
                    <a:lnTo>
                      <a:pt x="27864" y="5160"/>
                    </a:lnTo>
                    <a:lnTo>
                      <a:pt x="27612" y="4746"/>
                    </a:lnTo>
                    <a:lnTo>
                      <a:pt x="27360" y="4351"/>
                    </a:lnTo>
                    <a:lnTo>
                      <a:pt x="27091" y="3973"/>
                    </a:lnTo>
                    <a:lnTo>
                      <a:pt x="26785" y="3596"/>
                    </a:lnTo>
                    <a:lnTo>
                      <a:pt x="26479" y="3236"/>
                    </a:lnTo>
                    <a:lnTo>
                      <a:pt x="26156" y="2895"/>
                    </a:lnTo>
                    <a:lnTo>
                      <a:pt x="25814" y="2571"/>
                    </a:lnTo>
                    <a:lnTo>
                      <a:pt x="25455" y="2248"/>
                    </a:lnTo>
                    <a:lnTo>
                      <a:pt x="25077" y="1960"/>
                    </a:lnTo>
                    <a:lnTo>
                      <a:pt x="24700" y="1690"/>
                    </a:lnTo>
                    <a:lnTo>
                      <a:pt x="24286" y="1421"/>
                    </a:lnTo>
                    <a:lnTo>
                      <a:pt x="23873" y="1187"/>
                    </a:lnTo>
                    <a:lnTo>
                      <a:pt x="23459" y="971"/>
                    </a:lnTo>
                    <a:lnTo>
                      <a:pt x="23010" y="774"/>
                    </a:lnTo>
                    <a:lnTo>
                      <a:pt x="22561" y="594"/>
                    </a:lnTo>
                    <a:lnTo>
                      <a:pt x="22111" y="432"/>
                    </a:lnTo>
                    <a:lnTo>
                      <a:pt x="21644" y="306"/>
                    </a:lnTo>
                    <a:lnTo>
                      <a:pt x="21158" y="198"/>
                    </a:lnTo>
                    <a:lnTo>
                      <a:pt x="20673" y="109"/>
                    </a:lnTo>
                    <a:lnTo>
                      <a:pt x="20170" y="55"/>
                    </a:lnTo>
                    <a:lnTo>
                      <a:pt x="19666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1285;p31">
                <a:extLst>
                  <a:ext uri="{FF2B5EF4-FFF2-40B4-BE49-F238E27FC236}">
                    <a16:creationId xmlns:a16="http://schemas.microsoft.com/office/drawing/2014/main" id="{BB5215B0-C91D-BB74-0CA7-2BDC93FB1FE9}"/>
                  </a:ext>
                </a:extLst>
              </p:cNvPr>
              <p:cNvSpPr/>
              <p:nvPr/>
            </p:nvSpPr>
            <p:spPr>
              <a:xfrm>
                <a:off x="6135600" y="2154400"/>
                <a:ext cx="52540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7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52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36"/>
                    </a:lnTo>
                    <a:lnTo>
                      <a:pt x="55" y="1025"/>
                    </a:lnTo>
                    <a:lnTo>
                      <a:pt x="91" y="1133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33"/>
                    </a:lnTo>
                    <a:lnTo>
                      <a:pt x="20961" y="1025"/>
                    </a:lnTo>
                    <a:lnTo>
                      <a:pt x="20997" y="936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2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6;p31">
                <a:extLst>
                  <a:ext uri="{FF2B5EF4-FFF2-40B4-BE49-F238E27FC236}">
                    <a16:creationId xmlns:a16="http://schemas.microsoft.com/office/drawing/2014/main" id="{4D43DC39-7AD7-C36C-DD13-DE0B2161B1EB}"/>
                  </a:ext>
                </a:extLst>
              </p:cNvPr>
              <p:cNvSpPr/>
              <p:nvPr/>
            </p:nvSpPr>
            <p:spPr>
              <a:xfrm>
                <a:off x="6135600" y="2229900"/>
                <a:ext cx="5254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5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52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3"/>
                    </a:lnTo>
                    <a:lnTo>
                      <a:pt x="91" y="1133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33"/>
                    </a:lnTo>
                    <a:lnTo>
                      <a:pt x="20961" y="1043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2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7;p31">
                <a:extLst>
                  <a:ext uri="{FF2B5EF4-FFF2-40B4-BE49-F238E27FC236}">
                    <a16:creationId xmlns:a16="http://schemas.microsoft.com/office/drawing/2014/main" id="{3C27FD4B-2090-1B7D-A15F-E74D92DAA068}"/>
                  </a:ext>
                </a:extLst>
              </p:cNvPr>
              <p:cNvSpPr/>
              <p:nvPr/>
            </p:nvSpPr>
            <p:spPr>
              <a:xfrm>
                <a:off x="6135600" y="2305400"/>
                <a:ext cx="5254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5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109"/>
                    </a:lnTo>
                    <a:lnTo>
                      <a:pt x="163" y="163"/>
                    </a:lnTo>
                    <a:lnTo>
                      <a:pt x="91" y="252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3"/>
                    </a:lnTo>
                    <a:lnTo>
                      <a:pt x="91" y="1133"/>
                    </a:lnTo>
                    <a:lnTo>
                      <a:pt x="163" y="1223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23"/>
                    </a:lnTo>
                    <a:lnTo>
                      <a:pt x="20907" y="1133"/>
                    </a:lnTo>
                    <a:lnTo>
                      <a:pt x="20961" y="1043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2"/>
                    </a:lnTo>
                    <a:lnTo>
                      <a:pt x="20835" y="163"/>
                    </a:lnTo>
                    <a:lnTo>
                      <a:pt x="20764" y="109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8;p31">
                <a:extLst>
                  <a:ext uri="{FF2B5EF4-FFF2-40B4-BE49-F238E27FC236}">
                    <a16:creationId xmlns:a16="http://schemas.microsoft.com/office/drawing/2014/main" id="{C8EE891E-5FA9-20D4-213B-A24E98401E5C}"/>
                  </a:ext>
                </a:extLst>
              </p:cNvPr>
              <p:cNvSpPr/>
              <p:nvPr/>
            </p:nvSpPr>
            <p:spPr>
              <a:xfrm>
                <a:off x="6135600" y="2380900"/>
                <a:ext cx="5254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5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109"/>
                    </a:lnTo>
                    <a:lnTo>
                      <a:pt x="163" y="181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3"/>
                    </a:lnTo>
                    <a:lnTo>
                      <a:pt x="91" y="1133"/>
                    </a:lnTo>
                    <a:lnTo>
                      <a:pt x="163" y="1223"/>
                    </a:lnTo>
                    <a:lnTo>
                      <a:pt x="253" y="1295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95"/>
                    </a:lnTo>
                    <a:lnTo>
                      <a:pt x="20835" y="1223"/>
                    </a:lnTo>
                    <a:lnTo>
                      <a:pt x="20907" y="1133"/>
                    </a:lnTo>
                    <a:lnTo>
                      <a:pt x="20961" y="1043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81"/>
                    </a:lnTo>
                    <a:lnTo>
                      <a:pt x="20764" y="109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9;p31">
                <a:extLst>
                  <a:ext uri="{FF2B5EF4-FFF2-40B4-BE49-F238E27FC236}">
                    <a16:creationId xmlns:a16="http://schemas.microsoft.com/office/drawing/2014/main" id="{B834E8A2-8A37-9BC9-12A0-D999EDB17B97}"/>
                  </a:ext>
                </a:extLst>
              </p:cNvPr>
              <p:cNvSpPr/>
              <p:nvPr/>
            </p:nvSpPr>
            <p:spPr>
              <a:xfrm>
                <a:off x="6135600" y="2456850"/>
                <a:ext cx="5254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8" extrusionOk="0">
                    <a:moveTo>
                      <a:pt x="450" y="1"/>
                    </a:move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35"/>
                    </a:lnTo>
                    <a:lnTo>
                      <a:pt x="55" y="342"/>
                    </a:lnTo>
                    <a:lnTo>
                      <a:pt x="19" y="432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18"/>
                    </a:lnTo>
                    <a:lnTo>
                      <a:pt x="55" y="1025"/>
                    </a:lnTo>
                    <a:lnTo>
                      <a:pt x="91" y="1115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49"/>
                    </a:lnTo>
                    <a:lnTo>
                      <a:pt x="558" y="1367"/>
                    </a:lnTo>
                    <a:lnTo>
                      <a:pt x="20458" y="1367"/>
                    </a:lnTo>
                    <a:lnTo>
                      <a:pt x="20566" y="1349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15"/>
                    </a:lnTo>
                    <a:lnTo>
                      <a:pt x="20961" y="1025"/>
                    </a:lnTo>
                    <a:lnTo>
                      <a:pt x="20997" y="918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32"/>
                    </a:lnTo>
                    <a:lnTo>
                      <a:pt x="20961" y="342"/>
                    </a:lnTo>
                    <a:lnTo>
                      <a:pt x="20907" y="235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90;p31">
                <a:extLst>
                  <a:ext uri="{FF2B5EF4-FFF2-40B4-BE49-F238E27FC236}">
                    <a16:creationId xmlns:a16="http://schemas.microsoft.com/office/drawing/2014/main" id="{0E459EB4-637B-DCC4-88D6-54517F9ABC3D}"/>
                  </a:ext>
                </a:extLst>
              </p:cNvPr>
              <p:cNvSpPr/>
              <p:nvPr/>
            </p:nvSpPr>
            <p:spPr>
              <a:xfrm>
                <a:off x="6135600" y="2532350"/>
                <a:ext cx="5254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8" extrusionOk="0">
                    <a:moveTo>
                      <a:pt x="450" y="1"/>
                    </a:move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35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18"/>
                    </a:lnTo>
                    <a:lnTo>
                      <a:pt x="55" y="1026"/>
                    </a:lnTo>
                    <a:lnTo>
                      <a:pt x="91" y="1115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15"/>
                    </a:lnTo>
                    <a:lnTo>
                      <a:pt x="20961" y="1026"/>
                    </a:lnTo>
                    <a:lnTo>
                      <a:pt x="20997" y="918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35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91;p31">
                <a:extLst>
                  <a:ext uri="{FF2B5EF4-FFF2-40B4-BE49-F238E27FC236}">
                    <a16:creationId xmlns:a16="http://schemas.microsoft.com/office/drawing/2014/main" id="{B9FA5604-A958-45C3-2369-D7FB2C1112D5}"/>
                  </a:ext>
                </a:extLst>
              </p:cNvPr>
              <p:cNvSpPr/>
              <p:nvPr/>
            </p:nvSpPr>
            <p:spPr>
              <a:xfrm>
                <a:off x="6135600" y="2607850"/>
                <a:ext cx="5254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8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36"/>
                    </a:lnTo>
                    <a:lnTo>
                      <a:pt x="55" y="1026"/>
                    </a:lnTo>
                    <a:lnTo>
                      <a:pt x="91" y="1133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33"/>
                    </a:lnTo>
                    <a:lnTo>
                      <a:pt x="20961" y="1026"/>
                    </a:lnTo>
                    <a:lnTo>
                      <a:pt x="20997" y="936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92;p31">
                <a:extLst>
                  <a:ext uri="{FF2B5EF4-FFF2-40B4-BE49-F238E27FC236}">
                    <a16:creationId xmlns:a16="http://schemas.microsoft.com/office/drawing/2014/main" id="{CD93C301-0787-9F53-AB8B-79FD1E020F6E}"/>
                  </a:ext>
                </a:extLst>
              </p:cNvPr>
              <p:cNvSpPr/>
              <p:nvPr/>
            </p:nvSpPr>
            <p:spPr>
              <a:xfrm>
                <a:off x="6135600" y="2683350"/>
                <a:ext cx="5254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6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4"/>
                    </a:lnTo>
                    <a:lnTo>
                      <a:pt x="91" y="1133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33"/>
                    </a:lnTo>
                    <a:lnTo>
                      <a:pt x="20961" y="1044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93;p31">
                <a:extLst>
                  <a:ext uri="{FF2B5EF4-FFF2-40B4-BE49-F238E27FC236}">
                    <a16:creationId xmlns:a16="http://schemas.microsoft.com/office/drawing/2014/main" id="{37195F00-55D1-8560-A8DC-BFFC69C21B7E}"/>
                  </a:ext>
                </a:extLst>
              </p:cNvPr>
              <p:cNvSpPr/>
              <p:nvPr/>
            </p:nvSpPr>
            <p:spPr>
              <a:xfrm>
                <a:off x="6135600" y="2758850"/>
                <a:ext cx="5254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6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109"/>
                    </a:lnTo>
                    <a:lnTo>
                      <a:pt x="163" y="163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4"/>
                    </a:lnTo>
                    <a:lnTo>
                      <a:pt x="91" y="1133"/>
                    </a:lnTo>
                    <a:lnTo>
                      <a:pt x="163" y="1223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23"/>
                    </a:lnTo>
                    <a:lnTo>
                      <a:pt x="20907" y="1133"/>
                    </a:lnTo>
                    <a:lnTo>
                      <a:pt x="20961" y="1044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63"/>
                    </a:lnTo>
                    <a:lnTo>
                      <a:pt x="20764" y="109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94;p31">
                <a:extLst>
                  <a:ext uri="{FF2B5EF4-FFF2-40B4-BE49-F238E27FC236}">
                    <a16:creationId xmlns:a16="http://schemas.microsoft.com/office/drawing/2014/main" id="{DA942EB1-27AB-6EF8-3B5E-4CFA24D9664C}"/>
                  </a:ext>
                </a:extLst>
              </p:cNvPr>
              <p:cNvSpPr/>
              <p:nvPr/>
            </p:nvSpPr>
            <p:spPr>
              <a:xfrm>
                <a:off x="6135600" y="2834350"/>
                <a:ext cx="5254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6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109"/>
                    </a:lnTo>
                    <a:lnTo>
                      <a:pt x="163" y="181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4"/>
                    </a:lnTo>
                    <a:lnTo>
                      <a:pt x="91" y="1133"/>
                    </a:lnTo>
                    <a:lnTo>
                      <a:pt x="163" y="1223"/>
                    </a:lnTo>
                    <a:lnTo>
                      <a:pt x="253" y="1295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95"/>
                    </a:lnTo>
                    <a:lnTo>
                      <a:pt x="20835" y="1223"/>
                    </a:lnTo>
                    <a:lnTo>
                      <a:pt x="20907" y="1133"/>
                    </a:lnTo>
                    <a:lnTo>
                      <a:pt x="20961" y="1044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81"/>
                    </a:lnTo>
                    <a:lnTo>
                      <a:pt x="20764" y="109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95;p31">
                <a:extLst>
                  <a:ext uri="{FF2B5EF4-FFF2-40B4-BE49-F238E27FC236}">
                    <a16:creationId xmlns:a16="http://schemas.microsoft.com/office/drawing/2014/main" id="{A73CB294-8C0C-0684-0369-796805E9455D}"/>
                  </a:ext>
                </a:extLst>
              </p:cNvPr>
              <p:cNvSpPr/>
              <p:nvPr/>
            </p:nvSpPr>
            <p:spPr>
              <a:xfrm>
                <a:off x="6135600" y="2910300"/>
                <a:ext cx="5254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8" extrusionOk="0">
                    <a:moveTo>
                      <a:pt x="450" y="1"/>
                    </a:move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35"/>
                    </a:lnTo>
                    <a:lnTo>
                      <a:pt x="55" y="342"/>
                    </a:lnTo>
                    <a:lnTo>
                      <a:pt x="19" y="432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18"/>
                    </a:lnTo>
                    <a:lnTo>
                      <a:pt x="55" y="1026"/>
                    </a:lnTo>
                    <a:lnTo>
                      <a:pt x="91" y="1115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49"/>
                    </a:lnTo>
                    <a:lnTo>
                      <a:pt x="558" y="1367"/>
                    </a:lnTo>
                    <a:lnTo>
                      <a:pt x="20458" y="1367"/>
                    </a:lnTo>
                    <a:lnTo>
                      <a:pt x="20566" y="1349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15"/>
                    </a:lnTo>
                    <a:lnTo>
                      <a:pt x="20961" y="1026"/>
                    </a:lnTo>
                    <a:lnTo>
                      <a:pt x="20997" y="918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32"/>
                    </a:lnTo>
                    <a:lnTo>
                      <a:pt x="20961" y="342"/>
                    </a:lnTo>
                    <a:lnTo>
                      <a:pt x="20907" y="235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6;p31">
                <a:extLst>
                  <a:ext uri="{FF2B5EF4-FFF2-40B4-BE49-F238E27FC236}">
                    <a16:creationId xmlns:a16="http://schemas.microsoft.com/office/drawing/2014/main" id="{0F5A150A-7458-1A88-CF6C-ABCD682DA87E}"/>
                  </a:ext>
                </a:extLst>
              </p:cNvPr>
              <p:cNvSpPr/>
              <p:nvPr/>
            </p:nvSpPr>
            <p:spPr>
              <a:xfrm>
                <a:off x="5821475" y="2438875"/>
                <a:ext cx="417975" cy="653025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26121" extrusionOk="0">
                    <a:moveTo>
                      <a:pt x="1" y="1"/>
                    </a:moveTo>
                    <a:lnTo>
                      <a:pt x="1" y="26120"/>
                    </a:lnTo>
                    <a:lnTo>
                      <a:pt x="16718" y="94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7;p31">
                <a:extLst>
                  <a:ext uri="{FF2B5EF4-FFF2-40B4-BE49-F238E27FC236}">
                    <a16:creationId xmlns:a16="http://schemas.microsoft.com/office/drawing/2014/main" id="{5D62C64B-3535-530F-F94B-F5CEBBB9F14A}"/>
                  </a:ext>
                </a:extLst>
              </p:cNvPr>
              <p:cNvSpPr/>
              <p:nvPr/>
            </p:nvSpPr>
            <p:spPr>
              <a:xfrm>
                <a:off x="6550875" y="2438875"/>
                <a:ext cx="414375" cy="653025"/>
              </a:xfrm>
              <a:custGeom>
                <a:avLst/>
                <a:gdLst/>
                <a:ahLst/>
                <a:cxnLst/>
                <a:rect l="l" t="t" r="r" b="b"/>
                <a:pathLst>
                  <a:path w="16575" h="26121" extrusionOk="0">
                    <a:moveTo>
                      <a:pt x="16574" y="1"/>
                    </a:moveTo>
                    <a:lnTo>
                      <a:pt x="0" y="9438"/>
                    </a:lnTo>
                    <a:lnTo>
                      <a:pt x="665" y="9438"/>
                    </a:lnTo>
                    <a:lnTo>
                      <a:pt x="16574" y="26120"/>
                    </a:lnTo>
                    <a:lnTo>
                      <a:pt x="165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8;p31">
                <a:extLst>
                  <a:ext uri="{FF2B5EF4-FFF2-40B4-BE49-F238E27FC236}">
                    <a16:creationId xmlns:a16="http://schemas.microsoft.com/office/drawing/2014/main" id="{5C3C4A37-8A9E-94C7-281D-7CA2CE8EA5A6}"/>
                  </a:ext>
                </a:extLst>
              </p:cNvPr>
              <p:cNvSpPr/>
              <p:nvPr/>
            </p:nvSpPr>
            <p:spPr>
              <a:xfrm>
                <a:off x="5821475" y="2674825"/>
                <a:ext cx="1143775" cy="417075"/>
              </a:xfrm>
              <a:custGeom>
                <a:avLst/>
                <a:gdLst/>
                <a:ahLst/>
                <a:cxnLst/>
                <a:rect l="l" t="t" r="r" b="b"/>
                <a:pathLst>
                  <a:path w="45751" h="16683" extrusionOk="0">
                    <a:moveTo>
                      <a:pt x="16718" y="0"/>
                    </a:moveTo>
                    <a:lnTo>
                      <a:pt x="1" y="16682"/>
                    </a:lnTo>
                    <a:lnTo>
                      <a:pt x="45750" y="16682"/>
                    </a:lnTo>
                    <a:lnTo>
                      <a:pt x="29841" y="0"/>
                    </a:lnTo>
                    <a:lnTo>
                      <a:pt x="29176" y="0"/>
                    </a:lnTo>
                    <a:lnTo>
                      <a:pt x="22974" y="3524"/>
                    </a:lnTo>
                    <a:lnTo>
                      <a:pt x="16718" y="0"/>
                    </a:lnTo>
                    <a:close/>
                  </a:path>
                </a:pathLst>
              </a:custGeom>
              <a:solidFill>
                <a:srgbClr val="16F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1299;p31">
              <a:extLst>
                <a:ext uri="{FF2B5EF4-FFF2-40B4-BE49-F238E27FC236}">
                  <a16:creationId xmlns:a16="http://schemas.microsoft.com/office/drawing/2014/main" id="{B60532A5-8B33-0DF6-B403-99B1C288883E}"/>
                </a:ext>
              </a:extLst>
            </p:cNvPr>
            <p:cNvSpPr/>
            <p:nvPr/>
          </p:nvSpPr>
          <p:spPr>
            <a:xfrm>
              <a:off x="6949075" y="2699500"/>
              <a:ext cx="140400" cy="140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" name="Picture 53" descr="A cartoon of a person&#10;&#10;Description automatically generated">
            <a:extLst>
              <a:ext uri="{FF2B5EF4-FFF2-40B4-BE49-F238E27FC236}">
                <a16:creationId xmlns:a16="http://schemas.microsoft.com/office/drawing/2014/main" id="{970F0351-AC33-E85C-A3FC-61813DEE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44" y="1972271"/>
            <a:ext cx="1143775" cy="11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Security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121" name="Google Shape;1121;p29"/>
          <p:cNvGrpSpPr/>
          <p:nvPr/>
        </p:nvGrpSpPr>
        <p:grpSpPr>
          <a:xfrm>
            <a:off x="3129835" y="1374838"/>
            <a:ext cx="2552700" cy="2281803"/>
            <a:chOff x="5240575" y="2086547"/>
            <a:chExt cx="2552700" cy="2281803"/>
          </a:xfrm>
        </p:grpSpPr>
        <p:sp>
          <p:nvSpPr>
            <p:cNvPr id="1122" name="Google Shape;1122;p29"/>
            <p:cNvSpPr/>
            <p:nvPr/>
          </p:nvSpPr>
          <p:spPr>
            <a:xfrm>
              <a:off x="5240575" y="3996950"/>
              <a:ext cx="2552700" cy="3714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123" name="Google Shape;1123;p29"/>
            <p:cNvGrpSpPr/>
            <p:nvPr/>
          </p:nvGrpSpPr>
          <p:grpSpPr>
            <a:xfrm>
              <a:off x="5499126" y="2086547"/>
              <a:ext cx="2035590" cy="2112679"/>
              <a:chOff x="6384875" y="1895800"/>
              <a:chExt cx="2301922" cy="2389097"/>
            </a:xfrm>
          </p:grpSpPr>
          <p:sp>
            <p:nvSpPr>
              <p:cNvPr id="1124" name="Google Shape;1124;p29"/>
              <p:cNvSpPr/>
              <p:nvPr/>
            </p:nvSpPr>
            <p:spPr>
              <a:xfrm>
                <a:off x="6734137" y="1895800"/>
                <a:ext cx="1606080" cy="791466"/>
              </a:xfrm>
              <a:custGeom>
                <a:avLst/>
                <a:gdLst/>
                <a:ahLst/>
                <a:cxnLst/>
                <a:rect l="l" t="t" r="r" b="b"/>
                <a:pathLst>
                  <a:path w="98457" h="48519" extrusionOk="0">
                    <a:moveTo>
                      <a:pt x="49237" y="0"/>
                    </a:moveTo>
                    <a:lnTo>
                      <a:pt x="47997" y="18"/>
                    </a:lnTo>
                    <a:lnTo>
                      <a:pt x="46774" y="72"/>
                    </a:lnTo>
                    <a:lnTo>
                      <a:pt x="45552" y="144"/>
                    </a:lnTo>
                    <a:lnTo>
                      <a:pt x="44347" y="234"/>
                    </a:lnTo>
                    <a:lnTo>
                      <a:pt x="43143" y="378"/>
                    </a:lnTo>
                    <a:lnTo>
                      <a:pt x="41939" y="539"/>
                    </a:lnTo>
                    <a:lnTo>
                      <a:pt x="40734" y="737"/>
                    </a:lnTo>
                    <a:lnTo>
                      <a:pt x="39548" y="953"/>
                    </a:lnTo>
                    <a:lnTo>
                      <a:pt x="38379" y="1204"/>
                    </a:lnTo>
                    <a:lnTo>
                      <a:pt x="37211" y="1474"/>
                    </a:lnTo>
                    <a:lnTo>
                      <a:pt x="36042" y="1780"/>
                    </a:lnTo>
                    <a:lnTo>
                      <a:pt x="34892" y="2121"/>
                    </a:lnTo>
                    <a:lnTo>
                      <a:pt x="33741" y="2481"/>
                    </a:lnTo>
                    <a:lnTo>
                      <a:pt x="32609" y="2858"/>
                    </a:lnTo>
                    <a:lnTo>
                      <a:pt x="31494" y="3290"/>
                    </a:lnTo>
                    <a:lnTo>
                      <a:pt x="30380" y="3721"/>
                    </a:lnTo>
                    <a:lnTo>
                      <a:pt x="29283" y="4207"/>
                    </a:lnTo>
                    <a:lnTo>
                      <a:pt x="28187" y="4692"/>
                    </a:lnTo>
                    <a:lnTo>
                      <a:pt x="27108" y="5231"/>
                    </a:lnTo>
                    <a:lnTo>
                      <a:pt x="26048" y="5770"/>
                    </a:lnTo>
                    <a:lnTo>
                      <a:pt x="25005" y="6346"/>
                    </a:lnTo>
                    <a:lnTo>
                      <a:pt x="23962" y="6957"/>
                    </a:lnTo>
                    <a:lnTo>
                      <a:pt x="22938" y="7586"/>
                    </a:lnTo>
                    <a:lnTo>
                      <a:pt x="21931" y="8251"/>
                    </a:lnTo>
                    <a:lnTo>
                      <a:pt x="20942" y="8934"/>
                    </a:lnTo>
                    <a:lnTo>
                      <a:pt x="19954" y="9635"/>
                    </a:lnTo>
                    <a:lnTo>
                      <a:pt x="19001" y="10372"/>
                    </a:lnTo>
                    <a:lnTo>
                      <a:pt x="18048" y="11127"/>
                    </a:lnTo>
                    <a:lnTo>
                      <a:pt x="17113" y="11918"/>
                    </a:lnTo>
                    <a:lnTo>
                      <a:pt x="16197" y="12727"/>
                    </a:lnTo>
                    <a:lnTo>
                      <a:pt x="15298" y="13572"/>
                    </a:lnTo>
                    <a:lnTo>
                      <a:pt x="14417" y="14435"/>
                    </a:lnTo>
                    <a:lnTo>
                      <a:pt x="13788" y="15082"/>
                    </a:lnTo>
                    <a:lnTo>
                      <a:pt x="13159" y="15729"/>
                    </a:lnTo>
                    <a:lnTo>
                      <a:pt x="12547" y="16394"/>
                    </a:lnTo>
                    <a:lnTo>
                      <a:pt x="11954" y="17078"/>
                    </a:lnTo>
                    <a:lnTo>
                      <a:pt x="11361" y="17761"/>
                    </a:lnTo>
                    <a:lnTo>
                      <a:pt x="10786" y="18462"/>
                    </a:lnTo>
                    <a:lnTo>
                      <a:pt x="10246" y="19163"/>
                    </a:lnTo>
                    <a:lnTo>
                      <a:pt x="9689" y="19882"/>
                    </a:lnTo>
                    <a:lnTo>
                      <a:pt x="9168" y="20601"/>
                    </a:lnTo>
                    <a:lnTo>
                      <a:pt x="8647" y="21338"/>
                    </a:lnTo>
                    <a:lnTo>
                      <a:pt x="8161" y="22075"/>
                    </a:lnTo>
                    <a:lnTo>
                      <a:pt x="7676" y="22812"/>
                    </a:lnTo>
                    <a:lnTo>
                      <a:pt x="7191" y="23567"/>
                    </a:lnTo>
                    <a:lnTo>
                      <a:pt x="6741" y="24340"/>
                    </a:lnTo>
                    <a:lnTo>
                      <a:pt x="6292" y="25095"/>
                    </a:lnTo>
                    <a:lnTo>
                      <a:pt x="5860" y="25886"/>
                    </a:lnTo>
                    <a:lnTo>
                      <a:pt x="5447" y="26659"/>
                    </a:lnTo>
                    <a:lnTo>
                      <a:pt x="5051" y="27450"/>
                    </a:lnTo>
                    <a:lnTo>
                      <a:pt x="4674" y="28259"/>
                    </a:lnTo>
                    <a:lnTo>
                      <a:pt x="4296" y="29050"/>
                    </a:lnTo>
                    <a:lnTo>
                      <a:pt x="3937" y="29859"/>
                    </a:lnTo>
                    <a:lnTo>
                      <a:pt x="3595" y="30686"/>
                    </a:lnTo>
                    <a:lnTo>
                      <a:pt x="3272" y="31513"/>
                    </a:lnTo>
                    <a:lnTo>
                      <a:pt x="2966" y="32339"/>
                    </a:lnTo>
                    <a:lnTo>
                      <a:pt x="2678" y="33166"/>
                    </a:lnTo>
                    <a:lnTo>
                      <a:pt x="2391" y="34011"/>
                    </a:lnTo>
                    <a:lnTo>
                      <a:pt x="2121" y="34856"/>
                    </a:lnTo>
                    <a:lnTo>
                      <a:pt x="1870" y="35701"/>
                    </a:lnTo>
                    <a:lnTo>
                      <a:pt x="1636" y="36564"/>
                    </a:lnTo>
                    <a:lnTo>
                      <a:pt x="1420" y="37427"/>
                    </a:lnTo>
                    <a:lnTo>
                      <a:pt x="1222" y="38290"/>
                    </a:lnTo>
                    <a:lnTo>
                      <a:pt x="1025" y="39153"/>
                    </a:lnTo>
                    <a:lnTo>
                      <a:pt x="809" y="40303"/>
                    </a:lnTo>
                    <a:lnTo>
                      <a:pt x="611" y="41436"/>
                    </a:lnTo>
                    <a:lnTo>
                      <a:pt x="449" y="42604"/>
                    </a:lnTo>
                    <a:lnTo>
                      <a:pt x="306" y="43754"/>
                    </a:lnTo>
                    <a:lnTo>
                      <a:pt x="180" y="44923"/>
                    </a:lnTo>
                    <a:lnTo>
                      <a:pt x="108" y="46091"/>
                    </a:lnTo>
                    <a:lnTo>
                      <a:pt x="36" y="47260"/>
                    </a:lnTo>
                    <a:lnTo>
                      <a:pt x="0" y="48446"/>
                    </a:lnTo>
                    <a:lnTo>
                      <a:pt x="0" y="48518"/>
                    </a:lnTo>
                    <a:lnTo>
                      <a:pt x="14273" y="48518"/>
                    </a:lnTo>
                    <a:lnTo>
                      <a:pt x="14273" y="48446"/>
                    </a:lnTo>
                    <a:lnTo>
                      <a:pt x="14327" y="47242"/>
                    </a:lnTo>
                    <a:lnTo>
                      <a:pt x="14417" y="46055"/>
                    </a:lnTo>
                    <a:lnTo>
                      <a:pt x="14543" y="44869"/>
                    </a:lnTo>
                    <a:lnTo>
                      <a:pt x="14705" y="43701"/>
                    </a:lnTo>
                    <a:lnTo>
                      <a:pt x="14920" y="42550"/>
                    </a:lnTo>
                    <a:lnTo>
                      <a:pt x="15154" y="41400"/>
                    </a:lnTo>
                    <a:lnTo>
                      <a:pt x="15442" y="40267"/>
                    </a:lnTo>
                    <a:lnTo>
                      <a:pt x="15747" y="39153"/>
                    </a:lnTo>
                    <a:lnTo>
                      <a:pt x="15963" y="38487"/>
                    </a:lnTo>
                    <a:lnTo>
                      <a:pt x="16179" y="37822"/>
                    </a:lnTo>
                    <a:lnTo>
                      <a:pt x="16412" y="37157"/>
                    </a:lnTo>
                    <a:lnTo>
                      <a:pt x="16664" y="36510"/>
                    </a:lnTo>
                    <a:lnTo>
                      <a:pt x="16934" y="35863"/>
                    </a:lnTo>
                    <a:lnTo>
                      <a:pt x="17203" y="35216"/>
                    </a:lnTo>
                    <a:lnTo>
                      <a:pt x="17491" y="34587"/>
                    </a:lnTo>
                    <a:lnTo>
                      <a:pt x="17797" y="33957"/>
                    </a:lnTo>
                    <a:lnTo>
                      <a:pt x="18102" y="33346"/>
                    </a:lnTo>
                    <a:lnTo>
                      <a:pt x="18426" y="32717"/>
                    </a:lnTo>
                    <a:lnTo>
                      <a:pt x="18749" y="32124"/>
                    </a:lnTo>
                    <a:lnTo>
                      <a:pt x="19109" y="31513"/>
                    </a:lnTo>
                    <a:lnTo>
                      <a:pt x="19450" y="30937"/>
                    </a:lnTo>
                    <a:lnTo>
                      <a:pt x="19828" y="30344"/>
                    </a:lnTo>
                    <a:lnTo>
                      <a:pt x="20205" y="29769"/>
                    </a:lnTo>
                    <a:lnTo>
                      <a:pt x="20601" y="29212"/>
                    </a:lnTo>
                    <a:lnTo>
                      <a:pt x="20996" y="28636"/>
                    </a:lnTo>
                    <a:lnTo>
                      <a:pt x="21410" y="28097"/>
                    </a:lnTo>
                    <a:lnTo>
                      <a:pt x="21823" y="27540"/>
                    </a:lnTo>
                    <a:lnTo>
                      <a:pt x="22255" y="27018"/>
                    </a:lnTo>
                    <a:lnTo>
                      <a:pt x="22704" y="26497"/>
                    </a:lnTo>
                    <a:lnTo>
                      <a:pt x="23153" y="25976"/>
                    </a:lnTo>
                    <a:lnTo>
                      <a:pt x="23621" y="25473"/>
                    </a:lnTo>
                    <a:lnTo>
                      <a:pt x="24088" y="24969"/>
                    </a:lnTo>
                    <a:lnTo>
                      <a:pt x="24574" y="24484"/>
                    </a:lnTo>
                    <a:lnTo>
                      <a:pt x="25059" y="23998"/>
                    </a:lnTo>
                    <a:lnTo>
                      <a:pt x="25562" y="23531"/>
                    </a:lnTo>
                    <a:lnTo>
                      <a:pt x="26084" y="23064"/>
                    </a:lnTo>
                    <a:lnTo>
                      <a:pt x="26587" y="22614"/>
                    </a:lnTo>
                    <a:lnTo>
                      <a:pt x="27126" y="22165"/>
                    </a:lnTo>
                    <a:lnTo>
                      <a:pt x="27665" y="21751"/>
                    </a:lnTo>
                    <a:lnTo>
                      <a:pt x="28205" y="21320"/>
                    </a:lnTo>
                    <a:lnTo>
                      <a:pt x="28762" y="20907"/>
                    </a:lnTo>
                    <a:lnTo>
                      <a:pt x="29319" y="20511"/>
                    </a:lnTo>
                    <a:lnTo>
                      <a:pt x="29895" y="20134"/>
                    </a:lnTo>
                    <a:lnTo>
                      <a:pt x="30470" y="19756"/>
                    </a:lnTo>
                    <a:lnTo>
                      <a:pt x="31045" y="19379"/>
                    </a:lnTo>
                    <a:lnTo>
                      <a:pt x="31638" y="19037"/>
                    </a:lnTo>
                    <a:lnTo>
                      <a:pt x="32249" y="18695"/>
                    </a:lnTo>
                    <a:lnTo>
                      <a:pt x="32843" y="18354"/>
                    </a:lnTo>
                    <a:lnTo>
                      <a:pt x="33472" y="18030"/>
                    </a:lnTo>
                    <a:lnTo>
                      <a:pt x="34083" y="17725"/>
                    </a:lnTo>
                    <a:lnTo>
                      <a:pt x="34712" y="17437"/>
                    </a:lnTo>
                    <a:lnTo>
                      <a:pt x="35359" y="17149"/>
                    </a:lnTo>
                    <a:lnTo>
                      <a:pt x="35989" y="16880"/>
                    </a:lnTo>
                    <a:lnTo>
                      <a:pt x="36636" y="16628"/>
                    </a:lnTo>
                    <a:lnTo>
                      <a:pt x="37301" y="16377"/>
                    </a:lnTo>
                    <a:lnTo>
                      <a:pt x="37948" y="16143"/>
                    </a:lnTo>
                    <a:lnTo>
                      <a:pt x="38631" y="15927"/>
                    </a:lnTo>
                    <a:lnTo>
                      <a:pt x="39296" y="15711"/>
                    </a:lnTo>
                    <a:lnTo>
                      <a:pt x="39979" y="15514"/>
                    </a:lnTo>
                    <a:lnTo>
                      <a:pt x="40662" y="15334"/>
                    </a:lnTo>
                    <a:lnTo>
                      <a:pt x="41345" y="15172"/>
                    </a:lnTo>
                    <a:lnTo>
                      <a:pt x="42047" y="15010"/>
                    </a:lnTo>
                    <a:lnTo>
                      <a:pt x="42748" y="14884"/>
                    </a:lnTo>
                    <a:lnTo>
                      <a:pt x="43449" y="14759"/>
                    </a:lnTo>
                    <a:lnTo>
                      <a:pt x="44150" y="14651"/>
                    </a:lnTo>
                    <a:lnTo>
                      <a:pt x="44869" y="14543"/>
                    </a:lnTo>
                    <a:lnTo>
                      <a:pt x="45588" y="14471"/>
                    </a:lnTo>
                    <a:lnTo>
                      <a:pt x="46307" y="14399"/>
                    </a:lnTo>
                    <a:lnTo>
                      <a:pt x="47026" y="14345"/>
                    </a:lnTo>
                    <a:lnTo>
                      <a:pt x="47763" y="14309"/>
                    </a:lnTo>
                    <a:lnTo>
                      <a:pt x="48500" y="14291"/>
                    </a:lnTo>
                    <a:lnTo>
                      <a:pt x="49237" y="14273"/>
                    </a:lnTo>
                    <a:lnTo>
                      <a:pt x="49974" y="14291"/>
                    </a:lnTo>
                    <a:lnTo>
                      <a:pt x="50711" y="14309"/>
                    </a:lnTo>
                    <a:lnTo>
                      <a:pt x="51430" y="14345"/>
                    </a:lnTo>
                    <a:lnTo>
                      <a:pt x="52167" y="14399"/>
                    </a:lnTo>
                    <a:lnTo>
                      <a:pt x="52886" y="14471"/>
                    </a:lnTo>
                    <a:lnTo>
                      <a:pt x="53605" y="14543"/>
                    </a:lnTo>
                    <a:lnTo>
                      <a:pt x="54306" y="14651"/>
                    </a:lnTo>
                    <a:lnTo>
                      <a:pt x="55025" y="14759"/>
                    </a:lnTo>
                    <a:lnTo>
                      <a:pt x="55726" y="14884"/>
                    </a:lnTo>
                    <a:lnTo>
                      <a:pt x="56428" y="15010"/>
                    </a:lnTo>
                    <a:lnTo>
                      <a:pt x="57129" y="15172"/>
                    </a:lnTo>
                    <a:lnTo>
                      <a:pt x="57812" y="15334"/>
                    </a:lnTo>
                    <a:lnTo>
                      <a:pt x="58495" y="15514"/>
                    </a:lnTo>
                    <a:lnTo>
                      <a:pt x="59178" y="15711"/>
                    </a:lnTo>
                    <a:lnTo>
                      <a:pt x="59843" y="15927"/>
                    </a:lnTo>
                    <a:lnTo>
                      <a:pt x="60508" y="16143"/>
                    </a:lnTo>
                    <a:lnTo>
                      <a:pt x="61173" y="16377"/>
                    </a:lnTo>
                    <a:lnTo>
                      <a:pt x="61820" y="16628"/>
                    </a:lnTo>
                    <a:lnTo>
                      <a:pt x="62468" y="16880"/>
                    </a:lnTo>
                    <a:lnTo>
                      <a:pt x="63115" y="17149"/>
                    </a:lnTo>
                    <a:lnTo>
                      <a:pt x="63744" y="17437"/>
                    </a:lnTo>
                    <a:lnTo>
                      <a:pt x="64373" y="17725"/>
                    </a:lnTo>
                    <a:lnTo>
                      <a:pt x="65002" y="18030"/>
                    </a:lnTo>
                    <a:lnTo>
                      <a:pt x="65613" y="18354"/>
                    </a:lnTo>
                    <a:lnTo>
                      <a:pt x="66225" y="18695"/>
                    </a:lnTo>
                    <a:lnTo>
                      <a:pt x="66818" y="19037"/>
                    </a:lnTo>
                    <a:lnTo>
                      <a:pt x="67411" y="19379"/>
                    </a:lnTo>
                    <a:lnTo>
                      <a:pt x="68004" y="19756"/>
                    </a:lnTo>
                    <a:lnTo>
                      <a:pt x="68579" y="20134"/>
                    </a:lnTo>
                    <a:lnTo>
                      <a:pt x="69155" y="20511"/>
                    </a:lnTo>
                    <a:lnTo>
                      <a:pt x="69712" y="20907"/>
                    </a:lnTo>
                    <a:lnTo>
                      <a:pt x="70269" y="21320"/>
                    </a:lnTo>
                    <a:lnTo>
                      <a:pt x="70809" y="21751"/>
                    </a:lnTo>
                    <a:lnTo>
                      <a:pt x="71348" y="22165"/>
                    </a:lnTo>
                    <a:lnTo>
                      <a:pt x="71869" y="22614"/>
                    </a:lnTo>
                    <a:lnTo>
                      <a:pt x="72390" y="23064"/>
                    </a:lnTo>
                    <a:lnTo>
                      <a:pt x="72894" y="23531"/>
                    </a:lnTo>
                    <a:lnTo>
                      <a:pt x="73397" y="23998"/>
                    </a:lnTo>
                    <a:lnTo>
                      <a:pt x="73900" y="24484"/>
                    </a:lnTo>
                    <a:lnTo>
                      <a:pt x="74368" y="24969"/>
                    </a:lnTo>
                    <a:lnTo>
                      <a:pt x="74853" y="25473"/>
                    </a:lnTo>
                    <a:lnTo>
                      <a:pt x="75303" y="25976"/>
                    </a:lnTo>
                    <a:lnTo>
                      <a:pt x="75752" y="26497"/>
                    </a:lnTo>
                    <a:lnTo>
                      <a:pt x="76201" y="27018"/>
                    </a:lnTo>
                    <a:lnTo>
                      <a:pt x="76633" y="27540"/>
                    </a:lnTo>
                    <a:lnTo>
                      <a:pt x="77064" y="28097"/>
                    </a:lnTo>
                    <a:lnTo>
                      <a:pt x="77478" y="28636"/>
                    </a:lnTo>
                    <a:lnTo>
                      <a:pt x="77873" y="29212"/>
                    </a:lnTo>
                    <a:lnTo>
                      <a:pt x="78269" y="29769"/>
                    </a:lnTo>
                    <a:lnTo>
                      <a:pt x="78646" y="30344"/>
                    </a:lnTo>
                    <a:lnTo>
                      <a:pt x="79006" y="30937"/>
                    </a:lnTo>
                    <a:lnTo>
                      <a:pt x="79365" y="31513"/>
                    </a:lnTo>
                    <a:lnTo>
                      <a:pt x="79707" y="32124"/>
                    </a:lnTo>
                    <a:lnTo>
                      <a:pt x="80048" y="32717"/>
                    </a:lnTo>
                    <a:lnTo>
                      <a:pt x="80372" y="33346"/>
                    </a:lnTo>
                    <a:lnTo>
                      <a:pt x="80678" y="33957"/>
                    </a:lnTo>
                    <a:lnTo>
                      <a:pt x="80983" y="34587"/>
                    </a:lnTo>
                    <a:lnTo>
                      <a:pt x="81253" y="35216"/>
                    </a:lnTo>
                    <a:lnTo>
                      <a:pt x="81540" y="35863"/>
                    </a:lnTo>
                    <a:lnTo>
                      <a:pt x="81792" y="36510"/>
                    </a:lnTo>
                    <a:lnTo>
                      <a:pt x="82044" y="37157"/>
                    </a:lnTo>
                    <a:lnTo>
                      <a:pt x="82277" y="37822"/>
                    </a:lnTo>
                    <a:lnTo>
                      <a:pt x="82511" y="38487"/>
                    </a:lnTo>
                    <a:lnTo>
                      <a:pt x="82709" y="39153"/>
                    </a:lnTo>
                    <a:lnTo>
                      <a:pt x="83032" y="40267"/>
                    </a:lnTo>
                    <a:lnTo>
                      <a:pt x="83302" y="41400"/>
                    </a:lnTo>
                    <a:lnTo>
                      <a:pt x="83554" y="42550"/>
                    </a:lnTo>
                    <a:lnTo>
                      <a:pt x="83751" y="43701"/>
                    </a:lnTo>
                    <a:lnTo>
                      <a:pt x="83931" y="44869"/>
                    </a:lnTo>
                    <a:lnTo>
                      <a:pt x="84057" y="46055"/>
                    </a:lnTo>
                    <a:lnTo>
                      <a:pt x="84147" y="47242"/>
                    </a:lnTo>
                    <a:lnTo>
                      <a:pt x="84183" y="48446"/>
                    </a:lnTo>
                    <a:lnTo>
                      <a:pt x="84183" y="48518"/>
                    </a:lnTo>
                    <a:lnTo>
                      <a:pt x="98456" y="48518"/>
                    </a:lnTo>
                    <a:lnTo>
                      <a:pt x="98456" y="48446"/>
                    </a:lnTo>
                    <a:lnTo>
                      <a:pt x="98420" y="47260"/>
                    </a:lnTo>
                    <a:lnTo>
                      <a:pt x="98366" y="46091"/>
                    </a:lnTo>
                    <a:lnTo>
                      <a:pt x="98276" y="44923"/>
                    </a:lnTo>
                    <a:lnTo>
                      <a:pt x="98168" y="43754"/>
                    </a:lnTo>
                    <a:lnTo>
                      <a:pt x="98025" y="42604"/>
                    </a:lnTo>
                    <a:lnTo>
                      <a:pt x="97863" y="41436"/>
                    </a:lnTo>
                    <a:lnTo>
                      <a:pt x="97665" y="40303"/>
                    </a:lnTo>
                    <a:lnTo>
                      <a:pt x="97431" y="39153"/>
                    </a:lnTo>
                    <a:lnTo>
                      <a:pt x="97252" y="38290"/>
                    </a:lnTo>
                    <a:lnTo>
                      <a:pt x="97054" y="37427"/>
                    </a:lnTo>
                    <a:lnTo>
                      <a:pt x="96820" y="36564"/>
                    </a:lnTo>
                    <a:lnTo>
                      <a:pt x="96586" y="35701"/>
                    </a:lnTo>
                    <a:lnTo>
                      <a:pt x="96335" y="34856"/>
                    </a:lnTo>
                    <a:lnTo>
                      <a:pt x="96083" y="34011"/>
                    </a:lnTo>
                    <a:lnTo>
                      <a:pt x="95796" y="33166"/>
                    </a:lnTo>
                    <a:lnTo>
                      <a:pt x="95508" y="32339"/>
                    </a:lnTo>
                    <a:lnTo>
                      <a:pt x="95184" y="31513"/>
                    </a:lnTo>
                    <a:lnTo>
                      <a:pt x="94861" y="30686"/>
                    </a:lnTo>
                    <a:lnTo>
                      <a:pt x="94519" y="29859"/>
                    </a:lnTo>
                    <a:lnTo>
                      <a:pt x="94160" y="29050"/>
                    </a:lnTo>
                    <a:lnTo>
                      <a:pt x="93800" y="28259"/>
                    </a:lnTo>
                    <a:lnTo>
                      <a:pt x="93405" y="27450"/>
                    </a:lnTo>
                    <a:lnTo>
                      <a:pt x="93009" y="26659"/>
                    </a:lnTo>
                    <a:lnTo>
                      <a:pt x="92596" y="25886"/>
                    </a:lnTo>
                    <a:lnTo>
                      <a:pt x="92164" y="25095"/>
                    </a:lnTo>
                    <a:lnTo>
                      <a:pt x="91733" y="24340"/>
                    </a:lnTo>
                    <a:lnTo>
                      <a:pt x="91266" y="23567"/>
                    </a:lnTo>
                    <a:lnTo>
                      <a:pt x="90798" y="22812"/>
                    </a:lnTo>
                    <a:lnTo>
                      <a:pt x="90313" y="22075"/>
                    </a:lnTo>
                    <a:lnTo>
                      <a:pt x="89809" y="21338"/>
                    </a:lnTo>
                    <a:lnTo>
                      <a:pt x="89306" y="20601"/>
                    </a:lnTo>
                    <a:lnTo>
                      <a:pt x="88767" y="19882"/>
                    </a:lnTo>
                    <a:lnTo>
                      <a:pt x="88228" y="19163"/>
                    </a:lnTo>
                    <a:lnTo>
                      <a:pt x="87670" y="18462"/>
                    </a:lnTo>
                    <a:lnTo>
                      <a:pt x="87095" y="17761"/>
                    </a:lnTo>
                    <a:lnTo>
                      <a:pt x="86520" y="17078"/>
                    </a:lnTo>
                    <a:lnTo>
                      <a:pt x="85927" y="16394"/>
                    </a:lnTo>
                    <a:lnTo>
                      <a:pt x="85315" y="15729"/>
                    </a:lnTo>
                    <a:lnTo>
                      <a:pt x="84686" y="15082"/>
                    </a:lnTo>
                    <a:lnTo>
                      <a:pt x="84039" y="14435"/>
                    </a:lnTo>
                    <a:lnTo>
                      <a:pt x="83158" y="13572"/>
                    </a:lnTo>
                    <a:lnTo>
                      <a:pt x="82277" y="12727"/>
                    </a:lnTo>
                    <a:lnTo>
                      <a:pt x="81361" y="11918"/>
                    </a:lnTo>
                    <a:lnTo>
                      <a:pt x="80426" y="11127"/>
                    </a:lnTo>
                    <a:lnTo>
                      <a:pt x="79473" y="10372"/>
                    </a:lnTo>
                    <a:lnTo>
                      <a:pt x="78502" y="9635"/>
                    </a:lnTo>
                    <a:lnTo>
                      <a:pt x="77532" y="8934"/>
                    </a:lnTo>
                    <a:lnTo>
                      <a:pt x="76543" y="8251"/>
                    </a:lnTo>
                    <a:lnTo>
                      <a:pt x="75518" y="7586"/>
                    </a:lnTo>
                    <a:lnTo>
                      <a:pt x="74494" y="6957"/>
                    </a:lnTo>
                    <a:lnTo>
                      <a:pt x="73469" y="6346"/>
                    </a:lnTo>
                    <a:lnTo>
                      <a:pt x="72408" y="5770"/>
                    </a:lnTo>
                    <a:lnTo>
                      <a:pt x="71348" y="5231"/>
                    </a:lnTo>
                    <a:lnTo>
                      <a:pt x="70269" y="4692"/>
                    </a:lnTo>
                    <a:lnTo>
                      <a:pt x="69191" y="4207"/>
                    </a:lnTo>
                    <a:lnTo>
                      <a:pt x="68094" y="3721"/>
                    </a:lnTo>
                    <a:lnTo>
                      <a:pt x="66980" y="3290"/>
                    </a:lnTo>
                    <a:lnTo>
                      <a:pt x="65847" y="2858"/>
                    </a:lnTo>
                    <a:lnTo>
                      <a:pt x="64715" y="2481"/>
                    </a:lnTo>
                    <a:lnTo>
                      <a:pt x="63582" y="2121"/>
                    </a:lnTo>
                    <a:lnTo>
                      <a:pt x="62432" y="1780"/>
                    </a:lnTo>
                    <a:lnTo>
                      <a:pt x="61263" y="1474"/>
                    </a:lnTo>
                    <a:lnTo>
                      <a:pt x="60095" y="1204"/>
                    </a:lnTo>
                    <a:lnTo>
                      <a:pt x="58908" y="953"/>
                    </a:lnTo>
                    <a:lnTo>
                      <a:pt x="57722" y="737"/>
                    </a:lnTo>
                    <a:lnTo>
                      <a:pt x="56535" y="539"/>
                    </a:lnTo>
                    <a:lnTo>
                      <a:pt x="55331" y="378"/>
                    </a:lnTo>
                    <a:lnTo>
                      <a:pt x="54127" y="234"/>
                    </a:lnTo>
                    <a:lnTo>
                      <a:pt x="52904" y="144"/>
                    </a:lnTo>
                    <a:lnTo>
                      <a:pt x="51682" y="72"/>
                    </a:lnTo>
                    <a:lnTo>
                      <a:pt x="50459" y="18"/>
                    </a:lnTo>
                    <a:lnTo>
                      <a:pt x="49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5" name="Google Shape;1125;p29"/>
              <p:cNvSpPr/>
              <p:nvPr/>
            </p:nvSpPr>
            <p:spPr>
              <a:xfrm>
                <a:off x="6849373" y="2012209"/>
                <a:ext cx="1370022" cy="675060"/>
              </a:xfrm>
              <a:custGeom>
                <a:avLst/>
                <a:gdLst/>
                <a:ahLst/>
                <a:cxnLst/>
                <a:rect l="l" t="t" r="r" b="b"/>
                <a:pathLst>
                  <a:path w="83986" h="41383" extrusionOk="0">
                    <a:moveTo>
                      <a:pt x="41993" y="1"/>
                    </a:moveTo>
                    <a:lnTo>
                      <a:pt x="40951" y="19"/>
                    </a:lnTo>
                    <a:lnTo>
                      <a:pt x="39890" y="55"/>
                    </a:lnTo>
                    <a:lnTo>
                      <a:pt x="38847" y="127"/>
                    </a:lnTo>
                    <a:lnTo>
                      <a:pt x="37823" y="198"/>
                    </a:lnTo>
                    <a:lnTo>
                      <a:pt x="36798" y="324"/>
                    </a:lnTo>
                    <a:lnTo>
                      <a:pt x="35773" y="450"/>
                    </a:lnTo>
                    <a:lnTo>
                      <a:pt x="34749" y="630"/>
                    </a:lnTo>
                    <a:lnTo>
                      <a:pt x="33742" y="810"/>
                    </a:lnTo>
                    <a:lnTo>
                      <a:pt x="32735" y="1025"/>
                    </a:lnTo>
                    <a:lnTo>
                      <a:pt x="31729" y="1259"/>
                    </a:lnTo>
                    <a:lnTo>
                      <a:pt x="30740" y="1511"/>
                    </a:lnTo>
                    <a:lnTo>
                      <a:pt x="29751" y="1798"/>
                    </a:lnTo>
                    <a:lnTo>
                      <a:pt x="28781" y="2104"/>
                    </a:lnTo>
                    <a:lnTo>
                      <a:pt x="27810" y="2445"/>
                    </a:lnTo>
                    <a:lnTo>
                      <a:pt x="26857" y="2805"/>
                    </a:lnTo>
                    <a:lnTo>
                      <a:pt x="25904" y="3182"/>
                    </a:lnTo>
                    <a:lnTo>
                      <a:pt x="24970" y="3578"/>
                    </a:lnTo>
                    <a:lnTo>
                      <a:pt x="24053" y="4009"/>
                    </a:lnTo>
                    <a:lnTo>
                      <a:pt x="23118" y="4459"/>
                    </a:lnTo>
                    <a:lnTo>
                      <a:pt x="22219" y="4926"/>
                    </a:lnTo>
                    <a:lnTo>
                      <a:pt x="21321" y="5412"/>
                    </a:lnTo>
                    <a:lnTo>
                      <a:pt x="20440" y="5933"/>
                    </a:lnTo>
                    <a:lnTo>
                      <a:pt x="19559" y="6472"/>
                    </a:lnTo>
                    <a:lnTo>
                      <a:pt x="18696" y="7029"/>
                    </a:lnTo>
                    <a:lnTo>
                      <a:pt x="17851" y="7623"/>
                    </a:lnTo>
                    <a:lnTo>
                      <a:pt x="17024" y="8216"/>
                    </a:lnTo>
                    <a:lnTo>
                      <a:pt x="16197" y="8845"/>
                    </a:lnTo>
                    <a:lnTo>
                      <a:pt x="15388" y="9492"/>
                    </a:lnTo>
                    <a:lnTo>
                      <a:pt x="14597" y="10175"/>
                    </a:lnTo>
                    <a:lnTo>
                      <a:pt x="13806" y="10858"/>
                    </a:lnTo>
                    <a:lnTo>
                      <a:pt x="13051" y="11577"/>
                    </a:lnTo>
                    <a:lnTo>
                      <a:pt x="12296" y="12296"/>
                    </a:lnTo>
                    <a:lnTo>
                      <a:pt x="11775" y="12818"/>
                    </a:lnTo>
                    <a:lnTo>
                      <a:pt x="11290" y="13357"/>
                    </a:lnTo>
                    <a:lnTo>
                      <a:pt x="10786" y="13896"/>
                    </a:lnTo>
                    <a:lnTo>
                      <a:pt x="10301" y="14436"/>
                    </a:lnTo>
                    <a:lnTo>
                      <a:pt x="9834" y="14975"/>
                    </a:lnTo>
                    <a:lnTo>
                      <a:pt x="9366" y="15532"/>
                    </a:lnTo>
                    <a:lnTo>
                      <a:pt x="8917" y="16107"/>
                    </a:lnTo>
                    <a:lnTo>
                      <a:pt x="8485" y="16683"/>
                    </a:lnTo>
                    <a:lnTo>
                      <a:pt x="8054" y="17258"/>
                    </a:lnTo>
                    <a:lnTo>
                      <a:pt x="7641" y="17833"/>
                    </a:lnTo>
                    <a:lnTo>
                      <a:pt x="7227" y="18426"/>
                    </a:lnTo>
                    <a:lnTo>
                      <a:pt x="6832" y="19020"/>
                    </a:lnTo>
                    <a:lnTo>
                      <a:pt x="6436" y="19613"/>
                    </a:lnTo>
                    <a:lnTo>
                      <a:pt x="6059" y="20224"/>
                    </a:lnTo>
                    <a:lnTo>
                      <a:pt x="5699" y="20835"/>
                    </a:lnTo>
                    <a:lnTo>
                      <a:pt x="5340" y="21464"/>
                    </a:lnTo>
                    <a:lnTo>
                      <a:pt x="4998" y="22076"/>
                    </a:lnTo>
                    <a:lnTo>
                      <a:pt x="4657" y="22705"/>
                    </a:lnTo>
                    <a:lnTo>
                      <a:pt x="4351" y="23352"/>
                    </a:lnTo>
                    <a:lnTo>
                      <a:pt x="4027" y="23981"/>
                    </a:lnTo>
                    <a:lnTo>
                      <a:pt x="3740" y="24628"/>
                    </a:lnTo>
                    <a:lnTo>
                      <a:pt x="3452" y="25275"/>
                    </a:lnTo>
                    <a:lnTo>
                      <a:pt x="3165" y="25941"/>
                    </a:lnTo>
                    <a:lnTo>
                      <a:pt x="2895" y="26588"/>
                    </a:lnTo>
                    <a:lnTo>
                      <a:pt x="2643" y="27253"/>
                    </a:lnTo>
                    <a:lnTo>
                      <a:pt x="2410" y="27918"/>
                    </a:lnTo>
                    <a:lnTo>
                      <a:pt x="2176" y="28601"/>
                    </a:lnTo>
                    <a:lnTo>
                      <a:pt x="1942" y="29266"/>
                    </a:lnTo>
                    <a:lnTo>
                      <a:pt x="1744" y="29949"/>
                    </a:lnTo>
                    <a:lnTo>
                      <a:pt x="1547" y="30632"/>
                    </a:lnTo>
                    <a:lnTo>
                      <a:pt x="1367" y="31333"/>
                    </a:lnTo>
                    <a:lnTo>
                      <a:pt x="1187" y="32017"/>
                    </a:lnTo>
                    <a:lnTo>
                      <a:pt x="917" y="33149"/>
                    </a:lnTo>
                    <a:lnTo>
                      <a:pt x="702" y="34300"/>
                    </a:lnTo>
                    <a:lnTo>
                      <a:pt x="504" y="35450"/>
                    </a:lnTo>
                    <a:lnTo>
                      <a:pt x="342" y="36600"/>
                    </a:lnTo>
                    <a:lnTo>
                      <a:pt x="216" y="37769"/>
                    </a:lnTo>
                    <a:lnTo>
                      <a:pt x="109" y="38955"/>
                    </a:lnTo>
                    <a:lnTo>
                      <a:pt x="37" y="40124"/>
                    </a:lnTo>
                    <a:lnTo>
                      <a:pt x="1" y="41310"/>
                    </a:lnTo>
                    <a:lnTo>
                      <a:pt x="1" y="41382"/>
                    </a:lnTo>
                    <a:lnTo>
                      <a:pt x="7209" y="41382"/>
                    </a:lnTo>
                    <a:lnTo>
                      <a:pt x="7209" y="41310"/>
                    </a:lnTo>
                    <a:lnTo>
                      <a:pt x="7263" y="40106"/>
                    </a:lnTo>
                    <a:lnTo>
                      <a:pt x="7353" y="38919"/>
                    </a:lnTo>
                    <a:lnTo>
                      <a:pt x="7479" y="37733"/>
                    </a:lnTo>
                    <a:lnTo>
                      <a:pt x="7641" y="36565"/>
                    </a:lnTo>
                    <a:lnTo>
                      <a:pt x="7856" y="35414"/>
                    </a:lnTo>
                    <a:lnTo>
                      <a:pt x="8090" y="34264"/>
                    </a:lnTo>
                    <a:lnTo>
                      <a:pt x="8378" y="33131"/>
                    </a:lnTo>
                    <a:lnTo>
                      <a:pt x="8683" y="32017"/>
                    </a:lnTo>
                    <a:lnTo>
                      <a:pt x="8899" y="31351"/>
                    </a:lnTo>
                    <a:lnTo>
                      <a:pt x="9115" y="30686"/>
                    </a:lnTo>
                    <a:lnTo>
                      <a:pt x="9348" y="30021"/>
                    </a:lnTo>
                    <a:lnTo>
                      <a:pt x="9600" y="29374"/>
                    </a:lnTo>
                    <a:lnTo>
                      <a:pt x="9870" y="28727"/>
                    </a:lnTo>
                    <a:lnTo>
                      <a:pt x="10139" y="28080"/>
                    </a:lnTo>
                    <a:lnTo>
                      <a:pt x="10427" y="27451"/>
                    </a:lnTo>
                    <a:lnTo>
                      <a:pt x="10733" y="26821"/>
                    </a:lnTo>
                    <a:lnTo>
                      <a:pt x="11038" y="26210"/>
                    </a:lnTo>
                    <a:lnTo>
                      <a:pt x="11362" y="25581"/>
                    </a:lnTo>
                    <a:lnTo>
                      <a:pt x="11685" y="24988"/>
                    </a:lnTo>
                    <a:lnTo>
                      <a:pt x="12045" y="24377"/>
                    </a:lnTo>
                    <a:lnTo>
                      <a:pt x="12386" y="23801"/>
                    </a:lnTo>
                    <a:lnTo>
                      <a:pt x="12764" y="23208"/>
                    </a:lnTo>
                    <a:lnTo>
                      <a:pt x="13141" y="22633"/>
                    </a:lnTo>
                    <a:lnTo>
                      <a:pt x="13537" y="22076"/>
                    </a:lnTo>
                    <a:lnTo>
                      <a:pt x="13932" y="21500"/>
                    </a:lnTo>
                    <a:lnTo>
                      <a:pt x="14346" y="20961"/>
                    </a:lnTo>
                    <a:lnTo>
                      <a:pt x="14759" y="20404"/>
                    </a:lnTo>
                    <a:lnTo>
                      <a:pt x="15191" y="19882"/>
                    </a:lnTo>
                    <a:lnTo>
                      <a:pt x="15640" y="19361"/>
                    </a:lnTo>
                    <a:lnTo>
                      <a:pt x="16089" y="18840"/>
                    </a:lnTo>
                    <a:lnTo>
                      <a:pt x="16557" y="18337"/>
                    </a:lnTo>
                    <a:lnTo>
                      <a:pt x="17024" y="17833"/>
                    </a:lnTo>
                    <a:lnTo>
                      <a:pt x="17510" y="17348"/>
                    </a:lnTo>
                    <a:lnTo>
                      <a:pt x="17995" y="16862"/>
                    </a:lnTo>
                    <a:lnTo>
                      <a:pt x="18498" y="16395"/>
                    </a:lnTo>
                    <a:lnTo>
                      <a:pt x="19020" y="15928"/>
                    </a:lnTo>
                    <a:lnTo>
                      <a:pt x="19523" y="15478"/>
                    </a:lnTo>
                    <a:lnTo>
                      <a:pt x="20062" y="15029"/>
                    </a:lnTo>
                    <a:lnTo>
                      <a:pt x="20601" y="14615"/>
                    </a:lnTo>
                    <a:lnTo>
                      <a:pt x="21141" y="14184"/>
                    </a:lnTo>
                    <a:lnTo>
                      <a:pt x="21698" y="13771"/>
                    </a:lnTo>
                    <a:lnTo>
                      <a:pt x="22255" y="13375"/>
                    </a:lnTo>
                    <a:lnTo>
                      <a:pt x="22831" y="12998"/>
                    </a:lnTo>
                    <a:lnTo>
                      <a:pt x="23406" y="12620"/>
                    </a:lnTo>
                    <a:lnTo>
                      <a:pt x="23981" y="12243"/>
                    </a:lnTo>
                    <a:lnTo>
                      <a:pt x="24574" y="11901"/>
                    </a:lnTo>
                    <a:lnTo>
                      <a:pt x="25185" y="11559"/>
                    </a:lnTo>
                    <a:lnTo>
                      <a:pt x="25779" y="11218"/>
                    </a:lnTo>
                    <a:lnTo>
                      <a:pt x="26408" y="10894"/>
                    </a:lnTo>
                    <a:lnTo>
                      <a:pt x="27019" y="10589"/>
                    </a:lnTo>
                    <a:lnTo>
                      <a:pt x="27648" y="10301"/>
                    </a:lnTo>
                    <a:lnTo>
                      <a:pt x="28295" y="10013"/>
                    </a:lnTo>
                    <a:lnTo>
                      <a:pt x="28925" y="9744"/>
                    </a:lnTo>
                    <a:lnTo>
                      <a:pt x="29572" y="9492"/>
                    </a:lnTo>
                    <a:lnTo>
                      <a:pt x="30237" y="9241"/>
                    </a:lnTo>
                    <a:lnTo>
                      <a:pt x="30884" y="9007"/>
                    </a:lnTo>
                    <a:lnTo>
                      <a:pt x="31567" y="8791"/>
                    </a:lnTo>
                    <a:lnTo>
                      <a:pt x="32232" y="8575"/>
                    </a:lnTo>
                    <a:lnTo>
                      <a:pt x="32915" y="8378"/>
                    </a:lnTo>
                    <a:lnTo>
                      <a:pt x="33598" y="8198"/>
                    </a:lnTo>
                    <a:lnTo>
                      <a:pt x="34281" y="8036"/>
                    </a:lnTo>
                    <a:lnTo>
                      <a:pt x="34983" y="7874"/>
                    </a:lnTo>
                    <a:lnTo>
                      <a:pt x="35684" y="7748"/>
                    </a:lnTo>
                    <a:lnTo>
                      <a:pt x="36385" y="7623"/>
                    </a:lnTo>
                    <a:lnTo>
                      <a:pt x="37086" y="7515"/>
                    </a:lnTo>
                    <a:lnTo>
                      <a:pt x="37805" y="7407"/>
                    </a:lnTo>
                    <a:lnTo>
                      <a:pt x="38524" y="7335"/>
                    </a:lnTo>
                    <a:lnTo>
                      <a:pt x="39243" y="7263"/>
                    </a:lnTo>
                    <a:lnTo>
                      <a:pt x="39962" y="7209"/>
                    </a:lnTo>
                    <a:lnTo>
                      <a:pt x="40699" y="7173"/>
                    </a:lnTo>
                    <a:lnTo>
                      <a:pt x="41436" y="7155"/>
                    </a:lnTo>
                    <a:lnTo>
                      <a:pt x="42173" y="7137"/>
                    </a:lnTo>
                    <a:lnTo>
                      <a:pt x="42910" y="7155"/>
                    </a:lnTo>
                    <a:lnTo>
                      <a:pt x="43647" y="7173"/>
                    </a:lnTo>
                    <a:lnTo>
                      <a:pt x="44366" y="7209"/>
                    </a:lnTo>
                    <a:lnTo>
                      <a:pt x="45103" y="7263"/>
                    </a:lnTo>
                    <a:lnTo>
                      <a:pt x="45822" y="7335"/>
                    </a:lnTo>
                    <a:lnTo>
                      <a:pt x="46541" y="7407"/>
                    </a:lnTo>
                    <a:lnTo>
                      <a:pt x="47242" y="7515"/>
                    </a:lnTo>
                    <a:lnTo>
                      <a:pt x="47961" y="7623"/>
                    </a:lnTo>
                    <a:lnTo>
                      <a:pt x="48662" y="7748"/>
                    </a:lnTo>
                    <a:lnTo>
                      <a:pt x="49364" y="7874"/>
                    </a:lnTo>
                    <a:lnTo>
                      <a:pt x="50065" y="8036"/>
                    </a:lnTo>
                    <a:lnTo>
                      <a:pt x="50748" y="8198"/>
                    </a:lnTo>
                    <a:lnTo>
                      <a:pt x="51431" y="8378"/>
                    </a:lnTo>
                    <a:lnTo>
                      <a:pt x="52114" y="8575"/>
                    </a:lnTo>
                    <a:lnTo>
                      <a:pt x="52779" y="8791"/>
                    </a:lnTo>
                    <a:lnTo>
                      <a:pt x="53444" y="9007"/>
                    </a:lnTo>
                    <a:lnTo>
                      <a:pt x="54109" y="9241"/>
                    </a:lnTo>
                    <a:lnTo>
                      <a:pt x="54756" y="9492"/>
                    </a:lnTo>
                    <a:lnTo>
                      <a:pt x="55404" y="9744"/>
                    </a:lnTo>
                    <a:lnTo>
                      <a:pt x="56051" y="10013"/>
                    </a:lnTo>
                    <a:lnTo>
                      <a:pt x="56680" y="10301"/>
                    </a:lnTo>
                    <a:lnTo>
                      <a:pt x="57309" y="10589"/>
                    </a:lnTo>
                    <a:lnTo>
                      <a:pt x="57938" y="10894"/>
                    </a:lnTo>
                    <a:lnTo>
                      <a:pt x="58549" y="11218"/>
                    </a:lnTo>
                    <a:lnTo>
                      <a:pt x="59161" y="11559"/>
                    </a:lnTo>
                    <a:lnTo>
                      <a:pt x="59754" y="11901"/>
                    </a:lnTo>
                    <a:lnTo>
                      <a:pt x="60347" y="12243"/>
                    </a:lnTo>
                    <a:lnTo>
                      <a:pt x="60940" y="12620"/>
                    </a:lnTo>
                    <a:lnTo>
                      <a:pt x="61515" y="12998"/>
                    </a:lnTo>
                    <a:lnTo>
                      <a:pt x="62091" y="13375"/>
                    </a:lnTo>
                    <a:lnTo>
                      <a:pt x="62648" y="13771"/>
                    </a:lnTo>
                    <a:lnTo>
                      <a:pt x="63205" y="14184"/>
                    </a:lnTo>
                    <a:lnTo>
                      <a:pt x="63745" y="14615"/>
                    </a:lnTo>
                    <a:lnTo>
                      <a:pt x="64284" y="15029"/>
                    </a:lnTo>
                    <a:lnTo>
                      <a:pt x="64805" y="15478"/>
                    </a:lnTo>
                    <a:lnTo>
                      <a:pt x="65326" y="15928"/>
                    </a:lnTo>
                    <a:lnTo>
                      <a:pt x="65830" y="16395"/>
                    </a:lnTo>
                    <a:lnTo>
                      <a:pt x="66333" y="16862"/>
                    </a:lnTo>
                    <a:lnTo>
                      <a:pt x="66836" y="17348"/>
                    </a:lnTo>
                    <a:lnTo>
                      <a:pt x="67304" y="17833"/>
                    </a:lnTo>
                    <a:lnTo>
                      <a:pt x="67789" y="18337"/>
                    </a:lnTo>
                    <a:lnTo>
                      <a:pt x="68239" y="18840"/>
                    </a:lnTo>
                    <a:lnTo>
                      <a:pt x="68688" y="19361"/>
                    </a:lnTo>
                    <a:lnTo>
                      <a:pt x="69137" y="19882"/>
                    </a:lnTo>
                    <a:lnTo>
                      <a:pt x="69569" y="20404"/>
                    </a:lnTo>
                    <a:lnTo>
                      <a:pt x="70000" y="20961"/>
                    </a:lnTo>
                    <a:lnTo>
                      <a:pt x="70414" y="21500"/>
                    </a:lnTo>
                    <a:lnTo>
                      <a:pt x="70809" y="22076"/>
                    </a:lnTo>
                    <a:lnTo>
                      <a:pt x="71205" y="22633"/>
                    </a:lnTo>
                    <a:lnTo>
                      <a:pt x="71582" y="23208"/>
                    </a:lnTo>
                    <a:lnTo>
                      <a:pt x="71942" y="23801"/>
                    </a:lnTo>
                    <a:lnTo>
                      <a:pt x="72301" y="24377"/>
                    </a:lnTo>
                    <a:lnTo>
                      <a:pt x="72643" y="24988"/>
                    </a:lnTo>
                    <a:lnTo>
                      <a:pt x="72984" y="25581"/>
                    </a:lnTo>
                    <a:lnTo>
                      <a:pt x="73308" y="26210"/>
                    </a:lnTo>
                    <a:lnTo>
                      <a:pt x="73614" y="26821"/>
                    </a:lnTo>
                    <a:lnTo>
                      <a:pt x="73919" y="27451"/>
                    </a:lnTo>
                    <a:lnTo>
                      <a:pt x="74189" y="28080"/>
                    </a:lnTo>
                    <a:lnTo>
                      <a:pt x="74476" y="28727"/>
                    </a:lnTo>
                    <a:lnTo>
                      <a:pt x="74728" y="29374"/>
                    </a:lnTo>
                    <a:lnTo>
                      <a:pt x="74980" y="30021"/>
                    </a:lnTo>
                    <a:lnTo>
                      <a:pt x="75213" y="30686"/>
                    </a:lnTo>
                    <a:lnTo>
                      <a:pt x="75447" y="31351"/>
                    </a:lnTo>
                    <a:lnTo>
                      <a:pt x="75645" y="32017"/>
                    </a:lnTo>
                    <a:lnTo>
                      <a:pt x="75968" y="33131"/>
                    </a:lnTo>
                    <a:lnTo>
                      <a:pt x="76238" y="34264"/>
                    </a:lnTo>
                    <a:lnTo>
                      <a:pt x="76490" y="35414"/>
                    </a:lnTo>
                    <a:lnTo>
                      <a:pt x="76687" y="36565"/>
                    </a:lnTo>
                    <a:lnTo>
                      <a:pt x="76867" y="37733"/>
                    </a:lnTo>
                    <a:lnTo>
                      <a:pt x="76993" y="38919"/>
                    </a:lnTo>
                    <a:lnTo>
                      <a:pt x="77083" y="40106"/>
                    </a:lnTo>
                    <a:lnTo>
                      <a:pt x="77119" y="41310"/>
                    </a:lnTo>
                    <a:lnTo>
                      <a:pt x="77119" y="41382"/>
                    </a:lnTo>
                    <a:lnTo>
                      <a:pt x="83986" y="41382"/>
                    </a:lnTo>
                    <a:lnTo>
                      <a:pt x="83986" y="41310"/>
                    </a:lnTo>
                    <a:lnTo>
                      <a:pt x="83950" y="40124"/>
                    </a:lnTo>
                    <a:lnTo>
                      <a:pt x="83878" y="38955"/>
                    </a:lnTo>
                    <a:lnTo>
                      <a:pt x="83770" y="37769"/>
                    </a:lnTo>
                    <a:lnTo>
                      <a:pt x="83644" y="36600"/>
                    </a:lnTo>
                    <a:lnTo>
                      <a:pt x="83482" y="35450"/>
                    </a:lnTo>
                    <a:lnTo>
                      <a:pt x="83285" y="34300"/>
                    </a:lnTo>
                    <a:lnTo>
                      <a:pt x="83051" y="33149"/>
                    </a:lnTo>
                    <a:lnTo>
                      <a:pt x="82799" y="32017"/>
                    </a:lnTo>
                    <a:lnTo>
                      <a:pt x="82620" y="31333"/>
                    </a:lnTo>
                    <a:lnTo>
                      <a:pt x="82440" y="30632"/>
                    </a:lnTo>
                    <a:lnTo>
                      <a:pt x="82242" y="29949"/>
                    </a:lnTo>
                    <a:lnTo>
                      <a:pt x="82026" y="29266"/>
                    </a:lnTo>
                    <a:lnTo>
                      <a:pt x="81811" y="28601"/>
                    </a:lnTo>
                    <a:lnTo>
                      <a:pt x="81577" y="27918"/>
                    </a:lnTo>
                    <a:lnTo>
                      <a:pt x="81343" y="27253"/>
                    </a:lnTo>
                    <a:lnTo>
                      <a:pt x="81074" y="26588"/>
                    </a:lnTo>
                    <a:lnTo>
                      <a:pt x="80822" y="25941"/>
                    </a:lnTo>
                    <a:lnTo>
                      <a:pt x="80534" y="25275"/>
                    </a:lnTo>
                    <a:lnTo>
                      <a:pt x="80247" y="24628"/>
                    </a:lnTo>
                    <a:lnTo>
                      <a:pt x="79941" y="23981"/>
                    </a:lnTo>
                    <a:lnTo>
                      <a:pt x="79636" y="23352"/>
                    </a:lnTo>
                    <a:lnTo>
                      <a:pt x="79312" y="22705"/>
                    </a:lnTo>
                    <a:lnTo>
                      <a:pt x="78988" y="22076"/>
                    </a:lnTo>
                    <a:lnTo>
                      <a:pt x="78647" y="21464"/>
                    </a:lnTo>
                    <a:lnTo>
                      <a:pt x="78287" y="20835"/>
                    </a:lnTo>
                    <a:lnTo>
                      <a:pt x="77928" y="20224"/>
                    </a:lnTo>
                    <a:lnTo>
                      <a:pt x="77550" y="19613"/>
                    </a:lnTo>
                    <a:lnTo>
                      <a:pt x="77155" y="19020"/>
                    </a:lnTo>
                    <a:lnTo>
                      <a:pt x="76759" y="18426"/>
                    </a:lnTo>
                    <a:lnTo>
                      <a:pt x="76346" y="17833"/>
                    </a:lnTo>
                    <a:lnTo>
                      <a:pt x="75932" y="17258"/>
                    </a:lnTo>
                    <a:lnTo>
                      <a:pt x="75501" y="16683"/>
                    </a:lnTo>
                    <a:lnTo>
                      <a:pt x="75052" y="16107"/>
                    </a:lnTo>
                    <a:lnTo>
                      <a:pt x="74602" y="15532"/>
                    </a:lnTo>
                    <a:lnTo>
                      <a:pt x="74153" y="14975"/>
                    </a:lnTo>
                    <a:lnTo>
                      <a:pt x="73667" y="14436"/>
                    </a:lnTo>
                    <a:lnTo>
                      <a:pt x="73200" y="13896"/>
                    </a:lnTo>
                    <a:lnTo>
                      <a:pt x="72697" y="13357"/>
                    </a:lnTo>
                    <a:lnTo>
                      <a:pt x="72193" y="12818"/>
                    </a:lnTo>
                    <a:lnTo>
                      <a:pt x="71690" y="12296"/>
                    </a:lnTo>
                    <a:lnTo>
                      <a:pt x="70935" y="11577"/>
                    </a:lnTo>
                    <a:lnTo>
                      <a:pt x="70162" y="10858"/>
                    </a:lnTo>
                    <a:lnTo>
                      <a:pt x="69389" y="10175"/>
                    </a:lnTo>
                    <a:lnTo>
                      <a:pt x="68598" y="9492"/>
                    </a:lnTo>
                    <a:lnTo>
                      <a:pt x="67789" y="8845"/>
                    </a:lnTo>
                    <a:lnTo>
                      <a:pt x="66962" y="8216"/>
                    </a:lnTo>
                    <a:lnTo>
                      <a:pt x="66135" y="7623"/>
                    </a:lnTo>
                    <a:lnTo>
                      <a:pt x="65273" y="7029"/>
                    </a:lnTo>
                    <a:lnTo>
                      <a:pt x="64410" y="6472"/>
                    </a:lnTo>
                    <a:lnTo>
                      <a:pt x="63547" y="5933"/>
                    </a:lnTo>
                    <a:lnTo>
                      <a:pt x="62666" y="5412"/>
                    </a:lnTo>
                    <a:lnTo>
                      <a:pt x="61767" y="4926"/>
                    </a:lnTo>
                    <a:lnTo>
                      <a:pt x="60850" y="4459"/>
                    </a:lnTo>
                    <a:lnTo>
                      <a:pt x="59934" y="4009"/>
                    </a:lnTo>
                    <a:lnTo>
                      <a:pt x="59017" y="3578"/>
                    </a:lnTo>
                    <a:lnTo>
                      <a:pt x="58064" y="3182"/>
                    </a:lnTo>
                    <a:lnTo>
                      <a:pt x="57129" y="2805"/>
                    </a:lnTo>
                    <a:lnTo>
                      <a:pt x="56159" y="2445"/>
                    </a:lnTo>
                    <a:lnTo>
                      <a:pt x="55206" y="2104"/>
                    </a:lnTo>
                    <a:lnTo>
                      <a:pt x="54217" y="1798"/>
                    </a:lnTo>
                    <a:lnTo>
                      <a:pt x="53246" y="1511"/>
                    </a:lnTo>
                    <a:lnTo>
                      <a:pt x="52258" y="1259"/>
                    </a:lnTo>
                    <a:lnTo>
                      <a:pt x="51251" y="1025"/>
                    </a:lnTo>
                    <a:lnTo>
                      <a:pt x="50244" y="810"/>
                    </a:lnTo>
                    <a:lnTo>
                      <a:pt x="49238" y="630"/>
                    </a:lnTo>
                    <a:lnTo>
                      <a:pt x="48213" y="450"/>
                    </a:lnTo>
                    <a:lnTo>
                      <a:pt x="47188" y="324"/>
                    </a:lnTo>
                    <a:lnTo>
                      <a:pt x="46164" y="198"/>
                    </a:lnTo>
                    <a:lnTo>
                      <a:pt x="45121" y="127"/>
                    </a:lnTo>
                    <a:lnTo>
                      <a:pt x="44079" y="55"/>
                    </a:lnTo>
                    <a:lnTo>
                      <a:pt x="43036" y="19"/>
                    </a:lnTo>
                    <a:lnTo>
                      <a:pt x="4199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>
                <a:off x="6490730" y="2732427"/>
                <a:ext cx="2093155" cy="1552428"/>
              </a:xfrm>
              <a:custGeom>
                <a:avLst/>
                <a:gdLst/>
                <a:ahLst/>
                <a:cxnLst/>
                <a:rect l="l" t="t" r="r" b="b"/>
                <a:pathLst>
                  <a:path w="128316" h="95168" extrusionOk="0">
                    <a:moveTo>
                      <a:pt x="1" y="1"/>
                    </a:moveTo>
                    <a:lnTo>
                      <a:pt x="1" y="95167"/>
                    </a:lnTo>
                    <a:lnTo>
                      <a:pt x="128315" y="95167"/>
                    </a:lnTo>
                    <a:lnTo>
                      <a:pt x="1283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>
                <a:off x="6387811" y="2686098"/>
                <a:ext cx="2298986" cy="197952"/>
              </a:xfrm>
              <a:custGeom>
                <a:avLst/>
                <a:gdLst/>
                <a:ahLst/>
                <a:cxnLst/>
                <a:rect l="l" t="t" r="r" b="b"/>
                <a:pathLst>
                  <a:path w="140934" h="12135" extrusionOk="0">
                    <a:moveTo>
                      <a:pt x="6058" y="0"/>
                    </a:moveTo>
                    <a:lnTo>
                      <a:pt x="5752" y="18"/>
                    </a:lnTo>
                    <a:lnTo>
                      <a:pt x="5447" y="36"/>
                    </a:lnTo>
                    <a:lnTo>
                      <a:pt x="5141" y="72"/>
                    </a:lnTo>
                    <a:lnTo>
                      <a:pt x="4854" y="126"/>
                    </a:lnTo>
                    <a:lnTo>
                      <a:pt x="4548" y="198"/>
                    </a:lnTo>
                    <a:lnTo>
                      <a:pt x="4260" y="288"/>
                    </a:lnTo>
                    <a:lnTo>
                      <a:pt x="3991" y="378"/>
                    </a:lnTo>
                    <a:lnTo>
                      <a:pt x="3703" y="486"/>
                    </a:lnTo>
                    <a:lnTo>
                      <a:pt x="3434" y="611"/>
                    </a:lnTo>
                    <a:lnTo>
                      <a:pt x="3182" y="737"/>
                    </a:lnTo>
                    <a:lnTo>
                      <a:pt x="2930" y="881"/>
                    </a:lnTo>
                    <a:lnTo>
                      <a:pt x="2679" y="1043"/>
                    </a:lnTo>
                    <a:lnTo>
                      <a:pt x="2445" y="1223"/>
                    </a:lnTo>
                    <a:lnTo>
                      <a:pt x="2211" y="1402"/>
                    </a:lnTo>
                    <a:lnTo>
                      <a:pt x="1995" y="1582"/>
                    </a:lnTo>
                    <a:lnTo>
                      <a:pt x="1780" y="1780"/>
                    </a:lnTo>
                    <a:lnTo>
                      <a:pt x="1582" y="1996"/>
                    </a:lnTo>
                    <a:lnTo>
                      <a:pt x="1384" y="2211"/>
                    </a:lnTo>
                    <a:lnTo>
                      <a:pt x="1204" y="2445"/>
                    </a:lnTo>
                    <a:lnTo>
                      <a:pt x="1043" y="2679"/>
                    </a:lnTo>
                    <a:lnTo>
                      <a:pt x="881" y="2930"/>
                    </a:lnTo>
                    <a:lnTo>
                      <a:pt x="737" y="3182"/>
                    </a:lnTo>
                    <a:lnTo>
                      <a:pt x="593" y="3452"/>
                    </a:lnTo>
                    <a:lnTo>
                      <a:pt x="485" y="3721"/>
                    </a:lnTo>
                    <a:lnTo>
                      <a:pt x="360" y="3991"/>
                    </a:lnTo>
                    <a:lnTo>
                      <a:pt x="270" y="4279"/>
                    </a:lnTo>
                    <a:lnTo>
                      <a:pt x="198" y="4566"/>
                    </a:lnTo>
                    <a:lnTo>
                      <a:pt x="126" y="4854"/>
                    </a:lnTo>
                    <a:lnTo>
                      <a:pt x="72" y="5142"/>
                    </a:lnTo>
                    <a:lnTo>
                      <a:pt x="36" y="5447"/>
                    </a:lnTo>
                    <a:lnTo>
                      <a:pt x="0" y="5753"/>
                    </a:lnTo>
                    <a:lnTo>
                      <a:pt x="0" y="6076"/>
                    </a:lnTo>
                    <a:lnTo>
                      <a:pt x="0" y="6148"/>
                    </a:lnTo>
                    <a:lnTo>
                      <a:pt x="18" y="6472"/>
                    </a:lnTo>
                    <a:lnTo>
                      <a:pt x="36" y="6759"/>
                    </a:lnTo>
                    <a:lnTo>
                      <a:pt x="90" y="7065"/>
                    </a:lnTo>
                    <a:lnTo>
                      <a:pt x="144" y="7353"/>
                    </a:lnTo>
                    <a:lnTo>
                      <a:pt x="216" y="7640"/>
                    </a:lnTo>
                    <a:lnTo>
                      <a:pt x="288" y="7928"/>
                    </a:lnTo>
                    <a:lnTo>
                      <a:pt x="396" y="8215"/>
                    </a:lnTo>
                    <a:lnTo>
                      <a:pt x="503" y="8485"/>
                    </a:lnTo>
                    <a:lnTo>
                      <a:pt x="629" y="8737"/>
                    </a:lnTo>
                    <a:lnTo>
                      <a:pt x="755" y="9006"/>
                    </a:lnTo>
                    <a:lnTo>
                      <a:pt x="899" y="9258"/>
                    </a:lnTo>
                    <a:lnTo>
                      <a:pt x="1061" y="9492"/>
                    </a:lnTo>
                    <a:lnTo>
                      <a:pt x="1240" y="9725"/>
                    </a:lnTo>
                    <a:lnTo>
                      <a:pt x="1420" y="9959"/>
                    </a:lnTo>
                    <a:lnTo>
                      <a:pt x="1600" y="10175"/>
                    </a:lnTo>
                    <a:lnTo>
                      <a:pt x="1816" y="10373"/>
                    </a:lnTo>
                    <a:lnTo>
                      <a:pt x="2013" y="10588"/>
                    </a:lnTo>
                    <a:lnTo>
                      <a:pt x="2247" y="10768"/>
                    </a:lnTo>
                    <a:lnTo>
                      <a:pt x="2463" y="10948"/>
                    </a:lnTo>
                    <a:lnTo>
                      <a:pt x="2697" y="11110"/>
                    </a:lnTo>
                    <a:lnTo>
                      <a:pt x="2948" y="11271"/>
                    </a:lnTo>
                    <a:lnTo>
                      <a:pt x="3200" y="11415"/>
                    </a:lnTo>
                    <a:lnTo>
                      <a:pt x="3469" y="11541"/>
                    </a:lnTo>
                    <a:lnTo>
                      <a:pt x="3721" y="11667"/>
                    </a:lnTo>
                    <a:lnTo>
                      <a:pt x="4009" y="11775"/>
                    </a:lnTo>
                    <a:lnTo>
                      <a:pt x="4278" y="11865"/>
                    </a:lnTo>
                    <a:lnTo>
                      <a:pt x="4566" y="11955"/>
                    </a:lnTo>
                    <a:lnTo>
                      <a:pt x="4854" y="12008"/>
                    </a:lnTo>
                    <a:lnTo>
                      <a:pt x="5159" y="12062"/>
                    </a:lnTo>
                    <a:lnTo>
                      <a:pt x="5447" y="12098"/>
                    </a:lnTo>
                    <a:lnTo>
                      <a:pt x="5752" y="12134"/>
                    </a:lnTo>
                    <a:lnTo>
                      <a:pt x="135182" y="12134"/>
                    </a:lnTo>
                    <a:lnTo>
                      <a:pt x="135487" y="12098"/>
                    </a:lnTo>
                    <a:lnTo>
                      <a:pt x="135775" y="12062"/>
                    </a:lnTo>
                    <a:lnTo>
                      <a:pt x="136080" y="12008"/>
                    </a:lnTo>
                    <a:lnTo>
                      <a:pt x="136368" y="11937"/>
                    </a:lnTo>
                    <a:lnTo>
                      <a:pt x="136656" y="11865"/>
                    </a:lnTo>
                    <a:lnTo>
                      <a:pt x="136943" y="11757"/>
                    </a:lnTo>
                    <a:lnTo>
                      <a:pt x="137213" y="11649"/>
                    </a:lnTo>
                    <a:lnTo>
                      <a:pt x="137483" y="11541"/>
                    </a:lnTo>
                    <a:lnTo>
                      <a:pt x="137752" y="11397"/>
                    </a:lnTo>
                    <a:lnTo>
                      <a:pt x="138004" y="11253"/>
                    </a:lnTo>
                    <a:lnTo>
                      <a:pt x="138256" y="11092"/>
                    </a:lnTo>
                    <a:lnTo>
                      <a:pt x="138489" y="10930"/>
                    </a:lnTo>
                    <a:lnTo>
                      <a:pt x="138723" y="10750"/>
                    </a:lnTo>
                    <a:lnTo>
                      <a:pt x="138939" y="10552"/>
                    </a:lnTo>
                    <a:lnTo>
                      <a:pt x="139154" y="10355"/>
                    </a:lnTo>
                    <a:lnTo>
                      <a:pt x="139352" y="10139"/>
                    </a:lnTo>
                    <a:lnTo>
                      <a:pt x="139532" y="9923"/>
                    </a:lnTo>
                    <a:lnTo>
                      <a:pt x="139712" y="9707"/>
                    </a:lnTo>
                    <a:lnTo>
                      <a:pt x="139873" y="9474"/>
                    </a:lnTo>
                    <a:lnTo>
                      <a:pt x="140035" y="9222"/>
                    </a:lnTo>
                    <a:lnTo>
                      <a:pt x="140179" y="8988"/>
                    </a:lnTo>
                    <a:lnTo>
                      <a:pt x="140305" y="8719"/>
                    </a:lnTo>
                    <a:lnTo>
                      <a:pt x="140431" y="8467"/>
                    </a:lnTo>
                    <a:lnTo>
                      <a:pt x="140538" y="8197"/>
                    </a:lnTo>
                    <a:lnTo>
                      <a:pt x="140646" y="7910"/>
                    </a:lnTo>
                    <a:lnTo>
                      <a:pt x="140718" y="7640"/>
                    </a:lnTo>
                    <a:lnTo>
                      <a:pt x="140790" y="7353"/>
                    </a:lnTo>
                    <a:lnTo>
                      <a:pt x="140844" y="7065"/>
                    </a:lnTo>
                    <a:lnTo>
                      <a:pt x="140880" y="6759"/>
                    </a:lnTo>
                    <a:lnTo>
                      <a:pt x="140916" y="6454"/>
                    </a:lnTo>
                    <a:lnTo>
                      <a:pt x="140934" y="6148"/>
                    </a:lnTo>
                    <a:lnTo>
                      <a:pt x="140934" y="6076"/>
                    </a:lnTo>
                    <a:lnTo>
                      <a:pt x="140916" y="5753"/>
                    </a:lnTo>
                    <a:lnTo>
                      <a:pt x="140898" y="5447"/>
                    </a:lnTo>
                    <a:lnTo>
                      <a:pt x="140862" y="5142"/>
                    </a:lnTo>
                    <a:lnTo>
                      <a:pt x="140808" y="4854"/>
                    </a:lnTo>
                    <a:lnTo>
                      <a:pt x="140736" y="4566"/>
                    </a:lnTo>
                    <a:lnTo>
                      <a:pt x="140646" y="4279"/>
                    </a:lnTo>
                    <a:lnTo>
                      <a:pt x="140556" y="3991"/>
                    </a:lnTo>
                    <a:lnTo>
                      <a:pt x="140449" y="3721"/>
                    </a:lnTo>
                    <a:lnTo>
                      <a:pt x="140323" y="3452"/>
                    </a:lnTo>
                    <a:lnTo>
                      <a:pt x="140197" y="3182"/>
                    </a:lnTo>
                    <a:lnTo>
                      <a:pt x="140053" y="2930"/>
                    </a:lnTo>
                    <a:lnTo>
                      <a:pt x="139891" y="2679"/>
                    </a:lnTo>
                    <a:lnTo>
                      <a:pt x="139712" y="2445"/>
                    </a:lnTo>
                    <a:lnTo>
                      <a:pt x="139532" y="2211"/>
                    </a:lnTo>
                    <a:lnTo>
                      <a:pt x="139352" y="1996"/>
                    </a:lnTo>
                    <a:lnTo>
                      <a:pt x="139154" y="1780"/>
                    </a:lnTo>
                    <a:lnTo>
                      <a:pt x="138939" y="1582"/>
                    </a:lnTo>
                    <a:lnTo>
                      <a:pt x="138723" y="1402"/>
                    </a:lnTo>
                    <a:lnTo>
                      <a:pt x="138489" y="1223"/>
                    </a:lnTo>
                    <a:lnTo>
                      <a:pt x="138256" y="1043"/>
                    </a:lnTo>
                    <a:lnTo>
                      <a:pt x="138004" y="881"/>
                    </a:lnTo>
                    <a:lnTo>
                      <a:pt x="137752" y="737"/>
                    </a:lnTo>
                    <a:lnTo>
                      <a:pt x="137483" y="611"/>
                    </a:lnTo>
                    <a:lnTo>
                      <a:pt x="137213" y="486"/>
                    </a:lnTo>
                    <a:lnTo>
                      <a:pt x="136943" y="378"/>
                    </a:lnTo>
                    <a:lnTo>
                      <a:pt x="136656" y="288"/>
                    </a:lnTo>
                    <a:lnTo>
                      <a:pt x="136368" y="198"/>
                    </a:lnTo>
                    <a:lnTo>
                      <a:pt x="136080" y="126"/>
                    </a:lnTo>
                    <a:lnTo>
                      <a:pt x="135775" y="72"/>
                    </a:lnTo>
                    <a:lnTo>
                      <a:pt x="135487" y="36"/>
                    </a:lnTo>
                    <a:lnTo>
                      <a:pt x="135182" y="18"/>
                    </a:lnTo>
                    <a:lnTo>
                      <a:pt x="1348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>
                <a:off x="6384875" y="4087236"/>
                <a:ext cx="2299002" cy="197659"/>
              </a:xfrm>
              <a:custGeom>
                <a:avLst/>
                <a:gdLst/>
                <a:ahLst/>
                <a:cxnLst/>
                <a:rect l="l" t="t" r="r" b="b"/>
                <a:pathLst>
                  <a:path w="140935" h="12117" extrusionOk="0">
                    <a:moveTo>
                      <a:pt x="5753" y="0"/>
                    </a:moveTo>
                    <a:lnTo>
                      <a:pt x="5447" y="18"/>
                    </a:lnTo>
                    <a:lnTo>
                      <a:pt x="5142" y="54"/>
                    </a:lnTo>
                    <a:lnTo>
                      <a:pt x="4854" y="108"/>
                    </a:lnTo>
                    <a:lnTo>
                      <a:pt x="4548" y="180"/>
                    </a:lnTo>
                    <a:lnTo>
                      <a:pt x="4261" y="270"/>
                    </a:lnTo>
                    <a:lnTo>
                      <a:pt x="3991" y="360"/>
                    </a:lnTo>
                    <a:lnTo>
                      <a:pt x="3703" y="468"/>
                    </a:lnTo>
                    <a:lnTo>
                      <a:pt x="3434" y="593"/>
                    </a:lnTo>
                    <a:lnTo>
                      <a:pt x="3182" y="719"/>
                    </a:lnTo>
                    <a:lnTo>
                      <a:pt x="2930" y="881"/>
                    </a:lnTo>
                    <a:lnTo>
                      <a:pt x="2679" y="1025"/>
                    </a:lnTo>
                    <a:lnTo>
                      <a:pt x="2445" y="1205"/>
                    </a:lnTo>
                    <a:lnTo>
                      <a:pt x="2211" y="1384"/>
                    </a:lnTo>
                    <a:lnTo>
                      <a:pt x="1996" y="1582"/>
                    </a:lnTo>
                    <a:lnTo>
                      <a:pt x="1780" y="1780"/>
                    </a:lnTo>
                    <a:lnTo>
                      <a:pt x="1582" y="1978"/>
                    </a:lnTo>
                    <a:lnTo>
                      <a:pt x="1384" y="2211"/>
                    </a:lnTo>
                    <a:lnTo>
                      <a:pt x="1205" y="2427"/>
                    </a:lnTo>
                    <a:lnTo>
                      <a:pt x="1043" y="2679"/>
                    </a:lnTo>
                    <a:lnTo>
                      <a:pt x="881" y="2912"/>
                    </a:lnTo>
                    <a:lnTo>
                      <a:pt x="737" y="3182"/>
                    </a:lnTo>
                    <a:lnTo>
                      <a:pt x="594" y="3434"/>
                    </a:lnTo>
                    <a:lnTo>
                      <a:pt x="486" y="3703"/>
                    </a:lnTo>
                    <a:lnTo>
                      <a:pt x="378" y="3973"/>
                    </a:lnTo>
                    <a:lnTo>
                      <a:pt x="270" y="4261"/>
                    </a:lnTo>
                    <a:lnTo>
                      <a:pt x="198" y="4548"/>
                    </a:lnTo>
                    <a:lnTo>
                      <a:pt x="126" y="4836"/>
                    </a:lnTo>
                    <a:lnTo>
                      <a:pt x="72" y="5141"/>
                    </a:lnTo>
                    <a:lnTo>
                      <a:pt x="36" y="5447"/>
                    </a:lnTo>
                    <a:lnTo>
                      <a:pt x="0" y="5753"/>
                    </a:lnTo>
                    <a:lnTo>
                      <a:pt x="0" y="6058"/>
                    </a:lnTo>
                    <a:lnTo>
                      <a:pt x="0" y="6238"/>
                    </a:lnTo>
                    <a:lnTo>
                      <a:pt x="18" y="6544"/>
                    </a:lnTo>
                    <a:lnTo>
                      <a:pt x="54" y="6831"/>
                    </a:lnTo>
                    <a:lnTo>
                      <a:pt x="90" y="7137"/>
                    </a:lnTo>
                    <a:lnTo>
                      <a:pt x="162" y="7424"/>
                    </a:lnTo>
                    <a:lnTo>
                      <a:pt x="234" y="7712"/>
                    </a:lnTo>
                    <a:lnTo>
                      <a:pt x="324" y="7982"/>
                    </a:lnTo>
                    <a:lnTo>
                      <a:pt x="414" y="8269"/>
                    </a:lnTo>
                    <a:lnTo>
                      <a:pt x="522" y="8521"/>
                    </a:lnTo>
                    <a:lnTo>
                      <a:pt x="647" y="8791"/>
                    </a:lnTo>
                    <a:lnTo>
                      <a:pt x="791" y="9042"/>
                    </a:lnTo>
                    <a:lnTo>
                      <a:pt x="935" y="9294"/>
                    </a:lnTo>
                    <a:lnTo>
                      <a:pt x="1097" y="9528"/>
                    </a:lnTo>
                    <a:lnTo>
                      <a:pt x="1277" y="9761"/>
                    </a:lnTo>
                    <a:lnTo>
                      <a:pt x="1456" y="9977"/>
                    </a:lnTo>
                    <a:lnTo>
                      <a:pt x="1636" y="10193"/>
                    </a:lnTo>
                    <a:lnTo>
                      <a:pt x="1834" y="10408"/>
                    </a:lnTo>
                    <a:lnTo>
                      <a:pt x="2050" y="10588"/>
                    </a:lnTo>
                    <a:lnTo>
                      <a:pt x="2265" y="10786"/>
                    </a:lnTo>
                    <a:lnTo>
                      <a:pt x="2499" y="10948"/>
                    </a:lnTo>
                    <a:lnTo>
                      <a:pt x="2733" y="11110"/>
                    </a:lnTo>
                    <a:lnTo>
                      <a:pt x="2984" y="11271"/>
                    </a:lnTo>
                    <a:lnTo>
                      <a:pt x="3236" y="11415"/>
                    </a:lnTo>
                    <a:lnTo>
                      <a:pt x="3488" y="11541"/>
                    </a:lnTo>
                    <a:lnTo>
                      <a:pt x="3757" y="11667"/>
                    </a:lnTo>
                    <a:lnTo>
                      <a:pt x="4027" y="11775"/>
                    </a:lnTo>
                    <a:lnTo>
                      <a:pt x="4297" y="11865"/>
                    </a:lnTo>
                    <a:lnTo>
                      <a:pt x="4584" y="11936"/>
                    </a:lnTo>
                    <a:lnTo>
                      <a:pt x="4872" y="12008"/>
                    </a:lnTo>
                    <a:lnTo>
                      <a:pt x="5159" y="12062"/>
                    </a:lnTo>
                    <a:lnTo>
                      <a:pt x="5465" y="12098"/>
                    </a:lnTo>
                    <a:lnTo>
                      <a:pt x="5753" y="12116"/>
                    </a:lnTo>
                    <a:lnTo>
                      <a:pt x="135182" y="12116"/>
                    </a:lnTo>
                    <a:lnTo>
                      <a:pt x="135487" y="12098"/>
                    </a:lnTo>
                    <a:lnTo>
                      <a:pt x="135793" y="12044"/>
                    </a:lnTo>
                    <a:lnTo>
                      <a:pt x="136081" y="12008"/>
                    </a:lnTo>
                    <a:lnTo>
                      <a:pt x="136368" y="11936"/>
                    </a:lnTo>
                    <a:lnTo>
                      <a:pt x="136656" y="11847"/>
                    </a:lnTo>
                    <a:lnTo>
                      <a:pt x="136943" y="11757"/>
                    </a:lnTo>
                    <a:lnTo>
                      <a:pt x="137213" y="11649"/>
                    </a:lnTo>
                    <a:lnTo>
                      <a:pt x="137483" y="11523"/>
                    </a:lnTo>
                    <a:lnTo>
                      <a:pt x="137752" y="11397"/>
                    </a:lnTo>
                    <a:lnTo>
                      <a:pt x="138004" y="11235"/>
                    </a:lnTo>
                    <a:lnTo>
                      <a:pt x="138256" y="11092"/>
                    </a:lnTo>
                    <a:lnTo>
                      <a:pt x="138489" y="10912"/>
                    </a:lnTo>
                    <a:lnTo>
                      <a:pt x="138723" y="10732"/>
                    </a:lnTo>
                    <a:lnTo>
                      <a:pt x="138939" y="10534"/>
                    </a:lnTo>
                    <a:lnTo>
                      <a:pt x="139155" y="10337"/>
                    </a:lnTo>
                    <a:lnTo>
                      <a:pt x="139334" y="10139"/>
                    </a:lnTo>
                    <a:lnTo>
                      <a:pt x="139532" y="9923"/>
                    </a:lnTo>
                    <a:lnTo>
                      <a:pt x="139694" y="9707"/>
                    </a:lnTo>
                    <a:lnTo>
                      <a:pt x="139874" y="9474"/>
                    </a:lnTo>
                    <a:lnTo>
                      <a:pt x="140017" y="9240"/>
                    </a:lnTo>
                    <a:lnTo>
                      <a:pt x="140161" y="9006"/>
                    </a:lnTo>
                    <a:lnTo>
                      <a:pt x="140305" y="8755"/>
                    </a:lnTo>
                    <a:lnTo>
                      <a:pt x="140413" y="8485"/>
                    </a:lnTo>
                    <a:lnTo>
                      <a:pt x="140521" y="8233"/>
                    </a:lnTo>
                    <a:lnTo>
                      <a:pt x="140629" y="7964"/>
                    </a:lnTo>
                    <a:lnTo>
                      <a:pt x="140701" y="7676"/>
                    </a:lnTo>
                    <a:lnTo>
                      <a:pt x="140772" y="7406"/>
                    </a:lnTo>
                    <a:lnTo>
                      <a:pt x="140844" y="7119"/>
                    </a:lnTo>
                    <a:lnTo>
                      <a:pt x="140880" y="6831"/>
                    </a:lnTo>
                    <a:lnTo>
                      <a:pt x="140916" y="6526"/>
                    </a:lnTo>
                    <a:lnTo>
                      <a:pt x="140934" y="6238"/>
                    </a:lnTo>
                    <a:lnTo>
                      <a:pt x="140934" y="6058"/>
                    </a:lnTo>
                    <a:lnTo>
                      <a:pt x="140916" y="5753"/>
                    </a:lnTo>
                    <a:lnTo>
                      <a:pt x="140898" y="5447"/>
                    </a:lnTo>
                    <a:lnTo>
                      <a:pt x="140862" y="5141"/>
                    </a:lnTo>
                    <a:lnTo>
                      <a:pt x="140808" y="4836"/>
                    </a:lnTo>
                    <a:lnTo>
                      <a:pt x="140736" y="4548"/>
                    </a:lnTo>
                    <a:lnTo>
                      <a:pt x="140665" y="4261"/>
                    </a:lnTo>
                    <a:lnTo>
                      <a:pt x="140557" y="3973"/>
                    </a:lnTo>
                    <a:lnTo>
                      <a:pt x="140449" y="3703"/>
                    </a:lnTo>
                    <a:lnTo>
                      <a:pt x="140323" y="3434"/>
                    </a:lnTo>
                    <a:lnTo>
                      <a:pt x="140197" y="3164"/>
                    </a:lnTo>
                    <a:lnTo>
                      <a:pt x="140053" y="2912"/>
                    </a:lnTo>
                    <a:lnTo>
                      <a:pt x="139892" y="2679"/>
                    </a:lnTo>
                    <a:lnTo>
                      <a:pt x="139712" y="2427"/>
                    </a:lnTo>
                    <a:lnTo>
                      <a:pt x="139532" y="2211"/>
                    </a:lnTo>
                    <a:lnTo>
                      <a:pt x="139352" y="1978"/>
                    </a:lnTo>
                    <a:lnTo>
                      <a:pt x="139155" y="1780"/>
                    </a:lnTo>
                    <a:lnTo>
                      <a:pt x="138939" y="1564"/>
                    </a:lnTo>
                    <a:lnTo>
                      <a:pt x="138723" y="1384"/>
                    </a:lnTo>
                    <a:lnTo>
                      <a:pt x="138489" y="1205"/>
                    </a:lnTo>
                    <a:lnTo>
                      <a:pt x="138256" y="1025"/>
                    </a:lnTo>
                    <a:lnTo>
                      <a:pt x="138004" y="881"/>
                    </a:lnTo>
                    <a:lnTo>
                      <a:pt x="137752" y="719"/>
                    </a:lnTo>
                    <a:lnTo>
                      <a:pt x="137483" y="593"/>
                    </a:lnTo>
                    <a:lnTo>
                      <a:pt x="137213" y="468"/>
                    </a:lnTo>
                    <a:lnTo>
                      <a:pt x="136943" y="360"/>
                    </a:lnTo>
                    <a:lnTo>
                      <a:pt x="136656" y="270"/>
                    </a:lnTo>
                    <a:lnTo>
                      <a:pt x="136368" y="180"/>
                    </a:lnTo>
                    <a:lnTo>
                      <a:pt x="136081" y="108"/>
                    </a:lnTo>
                    <a:lnTo>
                      <a:pt x="135793" y="54"/>
                    </a:lnTo>
                    <a:lnTo>
                      <a:pt x="135487" y="18"/>
                    </a:lnTo>
                    <a:lnTo>
                      <a:pt x="1351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>
                <a:off x="6384875" y="4188980"/>
                <a:ext cx="2299002" cy="95918"/>
              </a:xfrm>
              <a:custGeom>
                <a:avLst/>
                <a:gdLst/>
                <a:ahLst/>
                <a:cxnLst/>
                <a:rect l="l" t="t" r="r" b="b"/>
                <a:pathLst>
                  <a:path w="140935" h="5880" extrusionOk="0">
                    <a:moveTo>
                      <a:pt x="0" y="1"/>
                    </a:moveTo>
                    <a:lnTo>
                      <a:pt x="18" y="307"/>
                    </a:lnTo>
                    <a:lnTo>
                      <a:pt x="54" y="594"/>
                    </a:lnTo>
                    <a:lnTo>
                      <a:pt x="90" y="900"/>
                    </a:lnTo>
                    <a:lnTo>
                      <a:pt x="162" y="1187"/>
                    </a:lnTo>
                    <a:lnTo>
                      <a:pt x="234" y="1475"/>
                    </a:lnTo>
                    <a:lnTo>
                      <a:pt x="324" y="1745"/>
                    </a:lnTo>
                    <a:lnTo>
                      <a:pt x="414" y="2032"/>
                    </a:lnTo>
                    <a:lnTo>
                      <a:pt x="522" y="2284"/>
                    </a:lnTo>
                    <a:lnTo>
                      <a:pt x="647" y="2554"/>
                    </a:lnTo>
                    <a:lnTo>
                      <a:pt x="791" y="2805"/>
                    </a:lnTo>
                    <a:lnTo>
                      <a:pt x="935" y="3057"/>
                    </a:lnTo>
                    <a:lnTo>
                      <a:pt x="1097" y="3291"/>
                    </a:lnTo>
                    <a:lnTo>
                      <a:pt x="1277" y="3524"/>
                    </a:lnTo>
                    <a:lnTo>
                      <a:pt x="1456" y="3740"/>
                    </a:lnTo>
                    <a:lnTo>
                      <a:pt x="1636" y="3956"/>
                    </a:lnTo>
                    <a:lnTo>
                      <a:pt x="1834" y="4171"/>
                    </a:lnTo>
                    <a:lnTo>
                      <a:pt x="2050" y="4351"/>
                    </a:lnTo>
                    <a:lnTo>
                      <a:pt x="2265" y="4549"/>
                    </a:lnTo>
                    <a:lnTo>
                      <a:pt x="2499" y="4711"/>
                    </a:lnTo>
                    <a:lnTo>
                      <a:pt x="2733" y="4873"/>
                    </a:lnTo>
                    <a:lnTo>
                      <a:pt x="2984" y="5034"/>
                    </a:lnTo>
                    <a:lnTo>
                      <a:pt x="3236" y="5178"/>
                    </a:lnTo>
                    <a:lnTo>
                      <a:pt x="3488" y="5304"/>
                    </a:lnTo>
                    <a:lnTo>
                      <a:pt x="3757" y="5430"/>
                    </a:lnTo>
                    <a:lnTo>
                      <a:pt x="4027" y="5538"/>
                    </a:lnTo>
                    <a:lnTo>
                      <a:pt x="4297" y="5628"/>
                    </a:lnTo>
                    <a:lnTo>
                      <a:pt x="4584" y="5699"/>
                    </a:lnTo>
                    <a:lnTo>
                      <a:pt x="4872" y="5771"/>
                    </a:lnTo>
                    <a:lnTo>
                      <a:pt x="5159" y="5825"/>
                    </a:lnTo>
                    <a:lnTo>
                      <a:pt x="5465" y="5861"/>
                    </a:lnTo>
                    <a:lnTo>
                      <a:pt x="5753" y="5879"/>
                    </a:lnTo>
                    <a:lnTo>
                      <a:pt x="135182" y="5879"/>
                    </a:lnTo>
                    <a:lnTo>
                      <a:pt x="135487" y="5861"/>
                    </a:lnTo>
                    <a:lnTo>
                      <a:pt x="135793" y="5807"/>
                    </a:lnTo>
                    <a:lnTo>
                      <a:pt x="136081" y="5771"/>
                    </a:lnTo>
                    <a:lnTo>
                      <a:pt x="136368" y="5699"/>
                    </a:lnTo>
                    <a:lnTo>
                      <a:pt x="136656" y="5610"/>
                    </a:lnTo>
                    <a:lnTo>
                      <a:pt x="136943" y="5520"/>
                    </a:lnTo>
                    <a:lnTo>
                      <a:pt x="137213" y="5412"/>
                    </a:lnTo>
                    <a:lnTo>
                      <a:pt x="137483" y="5286"/>
                    </a:lnTo>
                    <a:lnTo>
                      <a:pt x="137752" y="5160"/>
                    </a:lnTo>
                    <a:lnTo>
                      <a:pt x="138004" y="4998"/>
                    </a:lnTo>
                    <a:lnTo>
                      <a:pt x="138256" y="4855"/>
                    </a:lnTo>
                    <a:lnTo>
                      <a:pt x="138489" y="4675"/>
                    </a:lnTo>
                    <a:lnTo>
                      <a:pt x="138723" y="4495"/>
                    </a:lnTo>
                    <a:lnTo>
                      <a:pt x="138939" y="4297"/>
                    </a:lnTo>
                    <a:lnTo>
                      <a:pt x="139155" y="4100"/>
                    </a:lnTo>
                    <a:lnTo>
                      <a:pt x="139334" y="3902"/>
                    </a:lnTo>
                    <a:lnTo>
                      <a:pt x="139532" y="3686"/>
                    </a:lnTo>
                    <a:lnTo>
                      <a:pt x="139694" y="3470"/>
                    </a:lnTo>
                    <a:lnTo>
                      <a:pt x="139874" y="3237"/>
                    </a:lnTo>
                    <a:lnTo>
                      <a:pt x="140017" y="3003"/>
                    </a:lnTo>
                    <a:lnTo>
                      <a:pt x="140161" y="2769"/>
                    </a:lnTo>
                    <a:lnTo>
                      <a:pt x="140305" y="2518"/>
                    </a:lnTo>
                    <a:lnTo>
                      <a:pt x="140413" y="2248"/>
                    </a:lnTo>
                    <a:lnTo>
                      <a:pt x="140521" y="1996"/>
                    </a:lnTo>
                    <a:lnTo>
                      <a:pt x="140629" y="1727"/>
                    </a:lnTo>
                    <a:lnTo>
                      <a:pt x="140701" y="1439"/>
                    </a:lnTo>
                    <a:lnTo>
                      <a:pt x="140772" y="1169"/>
                    </a:lnTo>
                    <a:lnTo>
                      <a:pt x="140844" y="882"/>
                    </a:lnTo>
                    <a:lnTo>
                      <a:pt x="140880" y="594"/>
                    </a:lnTo>
                    <a:lnTo>
                      <a:pt x="140916" y="289"/>
                    </a:lnTo>
                    <a:lnTo>
                      <a:pt x="1409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>
                <a:off x="7245845" y="3023924"/>
                <a:ext cx="580040" cy="970626"/>
              </a:xfrm>
              <a:custGeom>
                <a:avLst/>
                <a:gdLst/>
                <a:ahLst/>
                <a:cxnLst/>
                <a:rect l="l" t="t" r="r" b="b"/>
                <a:pathLst>
                  <a:path w="35558" h="59502" extrusionOk="0">
                    <a:moveTo>
                      <a:pt x="17779" y="0"/>
                    </a:moveTo>
                    <a:lnTo>
                      <a:pt x="17312" y="18"/>
                    </a:lnTo>
                    <a:lnTo>
                      <a:pt x="16862" y="36"/>
                    </a:lnTo>
                    <a:lnTo>
                      <a:pt x="16413" y="54"/>
                    </a:lnTo>
                    <a:lnTo>
                      <a:pt x="15964" y="108"/>
                    </a:lnTo>
                    <a:lnTo>
                      <a:pt x="15514" y="144"/>
                    </a:lnTo>
                    <a:lnTo>
                      <a:pt x="15065" y="216"/>
                    </a:lnTo>
                    <a:lnTo>
                      <a:pt x="14633" y="288"/>
                    </a:lnTo>
                    <a:lnTo>
                      <a:pt x="14202" y="378"/>
                    </a:lnTo>
                    <a:lnTo>
                      <a:pt x="13770" y="467"/>
                    </a:lnTo>
                    <a:lnTo>
                      <a:pt x="13339" y="575"/>
                    </a:lnTo>
                    <a:lnTo>
                      <a:pt x="12908" y="683"/>
                    </a:lnTo>
                    <a:lnTo>
                      <a:pt x="12494" y="809"/>
                    </a:lnTo>
                    <a:lnTo>
                      <a:pt x="12081" y="953"/>
                    </a:lnTo>
                    <a:lnTo>
                      <a:pt x="11667" y="1097"/>
                    </a:lnTo>
                    <a:lnTo>
                      <a:pt x="10858" y="1402"/>
                    </a:lnTo>
                    <a:lnTo>
                      <a:pt x="10085" y="1762"/>
                    </a:lnTo>
                    <a:lnTo>
                      <a:pt x="9312" y="2157"/>
                    </a:lnTo>
                    <a:lnTo>
                      <a:pt x="8557" y="2589"/>
                    </a:lnTo>
                    <a:lnTo>
                      <a:pt x="7838" y="3056"/>
                    </a:lnTo>
                    <a:lnTo>
                      <a:pt x="7155" y="3541"/>
                    </a:lnTo>
                    <a:lnTo>
                      <a:pt x="6472" y="4081"/>
                    </a:lnTo>
                    <a:lnTo>
                      <a:pt x="5825" y="4638"/>
                    </a:lnTo>
                    <a:lnTo>
                      <a:pt x="5214" y="5231"/>
                    </a:lnTo>
                    <a:lnTo>
                      <a:pt x="4621" y="5842"/>
                    </a:lnTo>
                    <a:lnTo>
                      <a:pt x="4063" y="6489"/>
                    </a:lnTo>
                    <a:lnTo>
                      <a:pt x="3542" y="7155"/>
                    </a:lnTo>
                    <a:lnTo>
                      <a:pt x="3039" y="7856"/>
                    </a:lnTo>
                    <a:lnTo>
                      <a:pt x="2571" y="8575"/>
                    </a:lnTo>
                    <a:lnTo>
                      <a:pt x="2140" y="9330"/>
                    </a:lnTo>
                    <a:lnTo>
                      <a:pt x="1762" y="10085"/>
                    </a:lnTo>
                    <a:lnTo>
                      <a:pt x="1403" y="10876"/>
                    </a:lnTo>
                    <a:lnTo>
                      <a:pt x="1079" y="11685"/>
                    </a:lnTo>
                    <a:lnTo>
                      <a:pt x="935" y="12098"/>
                    </a:lnTo>
                    <a:lnTo>
                      <a:pt x="792" y="12512"/>
                    </a:lnTo>
                    <a:lnTo>
                      <a:pt x="666" y="12925"/>
                    </a:lnTo>
                    <a:lnTo>
                      <a:pt x="558" y="13356"/>
                    </a:lnTo>
                    <a:lnTo>
                      <a:pt x="450" y="13788"/>
                    </a:lnTo>
                    <a:lnTo>
                      <a:pt x="360" y="14219"/>
                    </a:lnTo>
                    <a:lnTo>
                      <a:pt x="270" y="14651"/>
                    </a:lnTo>
                    <a:lnTo>
                      <a:pt x="198" y="15082"/>
                    </a:lnTo>
                    <a:lnTo>
                      <a:pt x="144" y="15532"/>
                    </a:lnTo>
                    <a:lnTo>
                      <a:pt x="90" y="15981"/>
                    </a:lnTo>
                    <a:lnTo>
                      <a:pt x="55" y="16430"/>
                    </a:lnTo>
                    <a:lnTo>
                      <a:pt x="19" y="16880"/>
                    </a:lnTo>
                    <a:lnTo>
                      <a:pt x="1" y="17329"/>
                    </a:lnTo>
                    <a:lnTo>
                      <a:pt x="1" y="17797"/>
                    </a:lnTo>
                    <a:lnTo>
                      <a:pt x="1" y="18354"/>
                    </a:lnTo>
                    <a:lnTo>
                      <a:pt x="37" y="18929"/>
                    </a:lnTo>
                    <a:lnTo>
                      <a:pt x="73" y="19486"/>
                    </a:lnTo>
                    <a:lnTo>
                      <a:pt x="144" y="20044"/>
                    </a:lnTo>
                    <a:lnTo>
                      <a:pt x="216" y="20601"/>
                    </a:lnTo>
                    <a:lnTo>
                      <a:pt x="306" y="21158"/>
                    </a:lnTo>
                    <a:lnTo>
                      <a:pt x="432" y="21697"/>
                    </a:lnTo>
                    <a:lnTo>
                      <a:pt x="558" y="22237"/>
                    </a:lnTo>
                    <a:lnTo>
                      <a:pt x="702" y="22758"/>
                    </a:lnTo>
                    <a:lnTo>
                      <a:pt x="863" y="23279"/>
                    </a:lnTo>
                    <a:lnTo>
                      <a:pt x="1043" y="23801"/>
                    </a:lnTo>
                    <a:lnTo>
                      <a:pt x="1223" y="24304"/>
                    </a:lnTo>
                    <a:lnTo>
                      <a:pt x="1439" y="24807"/>
                    </a:lnTo>
                    <a:lnTo>
                      <a:pt x="1654" y="25293"/>
                    </a:lnTo>
                    <a:lnTo>
                      <a:pt x="1888" y="25778"/>
                    </a:lnTo>
                    <a:lnTo>
                      <a:pt x="2140" y="26263"/>
                    </a:lnTo>
                    <a:lnTo>
                      <a:pt x="2409" y="26731"/>
                    </a:lnTo>
                    <a:lnTo>
                      <a:pt x="2679" y="27180"/>
                    </a:lnTo>
                    <a:lnTo>
                      <a:pt x="2967" y="27630"/>
                    </a:lnTo>
                    <a:lnTo>
                      <a:pt x="3272" y="28079"/>
                    </a:lnTo>
                    <a:lnTo>
                      <a:pt x="3596" y="28510"/>
                    </a:lnTo>
                    <a:lnTo>
                      <a:pt x="3919" y="28924"/>
                    </a:lnTo>
                    <a:lnTo>
                      <a:pt x="4261" y="29337"/>
                    </a:lnTo>
                    <a:lnTo>
                      <a:pt x="4603" y="29733"/>
                    </a:lnTo>
                    <a:lnTo>
                      <a:pt x="4980" y="30128"/>
                    </a:lnTo>
                    <a:lnTo>
                      <a:pt x="5340" y="30506"/>
                    </a:lnTo>
                    <a:lnTo>
                      <a:pt x="5735" y="30883"/>
                    </a:lnTo>
                    <a:lnTo>
                      <a:pt x="6131" y="31225"/>
                    </a:lnTo>
                    <a:lnTo>
                      <a:pt x="6544" y="31584"/>
                    </a:lnTo>
                    <a:lnTo>
                      <a:pt x="6957" y="31908"/>
                    </a:lnTo>
                    <a:lnTo>
                      <a:pt x="7389" y="32232"/>
                    </a:lnTo>
                    <a:lnTo>
                      <a:pt x="7820" y="32537"/>
                    </a:lnTo>
                    <a:lnTo>
                      <a:pt x="4243" y="59502"/>
                    </a:lnTo>
                    <a:lnTo>
                      <a:pt x="31315" y="59502"/>
                    </a:lnTo>
                    <a:lnTo>
                      <a:pt x="27738" y="32537"/>
                    </a:lnTo>
                    <a:lnTo>
                      <a:pt x="28169" y="32232"/>
                    </a:lnTo>
                    <a:lnTo>
                      <a:pt x="28601" y="31908"/>
                    </a:lnTo>
                    <a:lnTo>
                      <a:pt x="29014" y="31584"/>
                    </a:lnTo>
                    <a:lnTo>
                      <a:pt x="29428" y="31225"/>
                    </a:lnTo>
                    <a:lnTo>
                      <a:pt x="29823" y="30883"/>
                    </a:lnTo>
                    <a:lnTo>
                      <a:pt x="30201" y="30506"/>
                    </a:lnTo>
                    <a:lnTo>
                      <a:pt x="30578" y="30128"/>
                    </a:lnTo>
                    <a:lnTo>
                      <a:pt x="30938" y="29733"/>
                    </a:lnTo>
                    <a:lnTo>
                      <a:pt x="31297" y="29337"/>
                    </a:lnTo>
                    <a:lnTo>
                      <a:pt x="31639" y="28924"/>
                    </a:lnTo>
                    <a:lnTo>
                      <a:pt x="31962" y="28510"/>
                    </a:lnTo>
                    <a:lnTo>
                      <a:pt x="32286" y="28079"/>
                    </a:lnTo>
                    <a:lnTo>
                      <a:pt x="32592" y="27630"/>
                    </a:lnTo>
                    <a:lnTo>
                      <a:pt x="32879" y="27180"/>
                    </a:lnTo>
                    <a:lnTo>
                      <a:pt x="33149" y="26731"/>
                    </a:lnTo>
                    <a:lnTo>
                      <a:pt x="33418" y="26263"/>
                    </a:lnTo>
                    <a:lnTo>
                      <a:pt x="33670" y="25778"/>
                    </a:lnTo>
                    <a:lnTo>
                      <a:pt x="33904" y="25293"/>
                    </a:lnTo>
                    <a:lnTo>
                      <a:pt x="34120" y="24807"/>
                    </a:lnTo>
                    <a:lnTo>
                      <a:pt x="34317" y="24304"/>
                    </a:lnTo>
                    <a:lnTo>
                      <a:pt x="34515" y="23801"/>
                    </a:lnTo>
                    <a:lnTo>
                      <a:pt x="34695" y="23279"/>
                    </a:lnTo>
                    <a:lnTo>
                      <a:pt x="34857" y="22758"/>
                    </a:lnTo>
                    <a:lnTo>
                      <a:pt x="35000" y="22237"/>
                    </a:lnTo>
                    <a:lnTo>
                      <a:pt x="35126" y="21697"/>
                    </a:lnTo>
                    <a:lnTo>
                      <a:pt x="35234" y="21158"/>
                    </a:lnTo>
                    <a:lnTo>
                      <a:pt x="35342" y="20601"/>
                    </a:lnTo>
                    <a:lnTo>
                      <a:pt x="35414" y="20044"/>
                    </a:lnTo>
                    <a:lnTo>
                      <a:pt x="35468" y="19486"/>
                    </a:lnTo>
                    <a:lnTo>
                      <a:pt x="35522" y="18929"/>
                    </a:lnTo>
                    <a:lnTo>
                      <a:pt x="35540" y="18354"/>
                    </a:lnTo>
                    <a:lnTo>
                      <a:pt x="35558" y="17797"/>
                    </a:lnTo>
                    <a:lnTo>
                      <a:pt x="35558" y="17329"/>
                    </a:lnTo>
                    <a:lnTo>
                      <a:pt x="35540" y="16880"/>
                    </a:lnTo>
                    <a:lnTo>
                      <a:pt x="35504" y="16430"/>
                    </a:lnTo>
                    <a:lnTo>
                      <a:pt x="35468" y="15981"/>
                    </a:lnTo>
                    <a:lnTo>
                      <a:pt x="35414" y="15532"/>
                    </a:lnTo>
                    <a:lnTo>
                      <a:pt x="35360" y="15082"/>
                    </a:lnTo>
                    <a:lnTo>
                      <a:pt x="35270" y="14651"/>
                    </a:lnTo>
                    <a:lnTo>
                      <a:pt x="35198" y="14219"/>
                    </a:lnTo>
                    <a:lnTo>
                      <a:pt x="35108" y="13788"/>
                    </a:lnTo>
                    <a:lnTo>
                      <a:pt x="35000" y="13356"/>
                    </a:lnTo>
                    <a:lnTo>
                      <a:pt x="34875" y="12925"/>
                    </a:lnTo>
                    <a:lnTo>
                      <a:pt x="34749" y="12512"/>
                    </a:lnTo>
                    <a:lnTo>
                      <a:pt x="34623" y="12098"/>
                    </a:lnTo>
                    <a:lnTo>
                      <a:pt x="34479" y="11685"/>
                    </a:lnTo>
                    <a:lnTo>
                      <a:pt x="34156" y="10876"/>
                    </a:lnTo>
                    <a:lnTo>
                      <a:pt x="33796" y="10085"/>
                    </a:lnTo>
                    <a:lnTo>
                      <a:pt x="33418" y="9330"/>
                    </a:lnTo>
                    <a:lnTo>
                      <a:pt x="32987" y="8575"/>
                    </a:lnTo>
                    <a:lnTo>
                      <a:pt x="32520" y="7856"/>
                    </a:lnTo>
                    <a:lnTo>
                      <a:pt x="32016" y="7155"/>
                    </a:lnTo>
                    <a:lnTo>
                      <a:pt x="31495" y="6489"/>
                    </a:lnTo>
                    <a:lnTo>
                      <a:pt x="30938" y="5842"/>
                    </a:lnTo>
                    <a:lnTo>
                      <a:pt x="30345" y="5231"/>
                    </a:lnTo>
                    <a:lnTo>
                      <a:pt x="29733" y="4638"/>
                    </a:lnTo>
                    <a:lnTo>
                      <a:pt x="29086" y="4081"/>
                    </a:lnTo>
                    <a:lnTo>
                      <a:pt x="28421" y="3541"/>
                    </a:lnTo>
                    <a:lnTo>
                      <a:pt x="27720" y="3056"/>
                    </a:lnTo>
                    <a:lnTo>
                      <a:pt x="27001" y="2589"/>
                    </a:lnTo>
                    <a:lnTo>
                      <a:pt x="26246" y="2157"/>
                    </a:lnTo>
                    <a:lnTo>
                      <a:pt x="25491" y="1762"/>
                    </a:lnTo>
                    <a:lnTo>
                      <a:pt x="24700" y="1402"/>
                    </a:lnTo>
                    <a:lnTo>
                      <a:pt x="23891" y="1097"/>
                    </a:lnTo>
                    <a:lnTo>
                      <a:pt x="23478" y="953"/>
                    </a:lnTo>
                    <a:lnTo>
                      <a:pt x="23064" y="809"/>
                    </a:lnTo>
                    <a:lnTo>
                      <a:pt x="22651" y="683"/>
                    </a:lnTo>
                    <a:lnTo>
                      <a:pt x="22219" y="575"/>
                    </a:lnTo>
                    <a:lnTo>
                      <a:pt x="21788" y="467"/>
                    </a:lnTo>
                    <a:lnTo>
                      <a:pt x="21356" y="378"/>
                    </a:lnTo>
                    <a:lnTo>
                      <a:pt x="20925" y="288"/>
                    </a:lnTo>
                    <a:lnTo>
                      <a:pt x="20494" y="216"/>
                    </a:lnTo>
                    <a:lnTo>
                      <a:pt x="20044" y="144"/>
                    </a:lnTo>
                    <a:lnTo>
                      <a:pt x="19595" y="108"/>
                    </a:lnTo>
                    <a:lnTo>
                      <a:pt x="19145" y="54"/>
                    </a:lnTo>
                    <a:lnTo>
                      <a:pt x="18696" y="36"/>
                    </a:lnTo>
                    <a:lnTo>
                      <a:pt x="18229" y="18"/>
                    </a:lnTo>
                    <a:lnTo>
                      <a:pt x="177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1" name="Google Shape;1131;p29"/>
              <p:cNvSpPr/>
              <p:nvPr/>
            </p:nvSpPr>
            <p:spPr>
              <a:xfrm>
                <a:off x="7326203" y="3104559"/>
                <a:ext cx="419052" cy="809655"/>
              </a:xfrm>
              <a:custGeom>
                <a:avLst/>
                <a:gdLst/>
                <a:ahLst/>
                <a:cxnLst/>
                <a:rect l="l" t="t" r="r" b="b"/>
                <a:pathLst>
                  <a:path w="25689" h="49634" extrusionOk="0">
                    <a:moveTo>
                      <a:pt x="12853" y="0"/>
                    </a:moveTo>
                    <a:lnTo>
                      <a:pt x="12188" y="18"/>
                    </a:lnTo>
                    <a:lnTo>
                      <a:pt x="11541" y="72"/>
                    </a:lnTo>
                    <a:lnTo>
                      <a:pt x="10894" y="144"/>
                    </a:lnTo>
                    <a:lnTo>
                      <a:pt x="10265" y="270"/>
                    </a:lnTo>
                    <a:lnTo>
                      <a:pt x="9635" y="414"/>
                    </a:lnTo>
                    <a:lnTo>
                      <a:pt x="9042" y="576"/>
                    </a:lnTo>
                    <a:lnTo>
                      <a:pt x="8431" y="791"/>
                    </a:lnTo>
                    <a:lnTo>
                      <a:pt x="7856" y="1007"/>
                    </a:lnTo>
                    <a:lnTo>
                      <a:pt x="7280" y="1277"/>
                    </a:lnTo>
                    <a:lnTo>
                      <a:pt x="6741" y="1546"/>
                    </a:lnTo>
                    <a:lnTo>
                      <a:pt x="6202" y="1870"/>
                    </a:lnTo>
                    <a:lnTo>
                      <a:pt x="5681" y="2194"/>
                    </a:lnTo>
                    <a:lnTo>
                      <a:pt x="5177" y="2553"/>
                    </a:lnTo>
                    <a:lnTo>
                      <a:pt x="4692" y="2931"/>
                    </a:lnTo>
                    <a:lnTo>
                      <a:pt x="4225" y="3344"/>
                    </a:lnTo>
                    <a:lnTo>
                      <a:pt x="3775" y="3776"/>
                    </a:lnTo>
                    <a:lnTo>
                      <a:pt x="3344" y="4207"/>
                    </a:lnTo>
                    <a:lnTo>
                      <a:pt x="2948" y="4674"/>
                    </a:lnTo>
                    <a:lnTo>
                      <a:pt x="2571" y="5160"/>
                    </a:lnTo>
                    <a:lnTo>
                      <a:pt x="2211" y="5663"/>
                    </a:lnTo>
                    <a:lnTo>
                      <a:pt x="1870" y="6184"/>
                    </a:lnTo>
                    <a:lnTo>
                      <a:pt x="1564" y="6724"/>
                    </a:lnTo>
                    <a:lnTo>
                      <a:pt x="1276" y="7281"/>
                    </a:lnTo>
                    <a:lnTo>
                      <a:pt x="1025" y="7856"/>
                    </a:lnTo>
                    <a:lnTo>
                      <a:pt x="791" y="8431"/>
                    </a:lnTo>
                    <a:lnTo>
                      <a:pt x="593" y="9025"/>
                    </a:lnTo>
                    <a:lnTo>
                      <a:pt x="414" y="9636"/>
                    </a:lnTo>
                    <a:lnTo>
                      <a:pt x="270" y="10265"/>
                    </a:lnTo>
                    <a:lnTo>
                      <a:pt x="162" y="10894"/>
                    </a:lnTo>
                    <a:lnTo>
                      <a:pt x="72" y="11541"/>
                    </a:lnTo>
                    <a:lnTo>
                      <a:pt x="18" y="12188"/>
                    </a:lnTo>
                    <a:lnTo>
                      <a:pt x="0" y="12854"/>
                    </a:lnTo>
                    <a:lnTo>
                      <a:pt x="18" y="13249"/>
                    </a:lnTo>
                    <a:lnTo>
                      <a:pt x="36" y="13645"/>
                    </a:lnTo>
                    <a:lnTo>
                      <a:pt x="72" y="14040"/>
                    </a:lnTo>
                    <a:lnTo>
                      <a:pt x="108" y="14435"/>
                    </a:lnTo>
                    <a:lnTo>
                      <a:pt x="162" y="14813"/>
                    </a:lnTo>
                    <a:lnTo>
                      <a:pt x="234" y="15208"/>
                    </a:lnTo>
                    <a:lnTo>
                      <a:pt x="306" y="15586"/>
                    </a:lnTo>
                    <a:lnTo>
                      <a:pt x="396" y="15963"/>
                    </a:lnTo>
                    <a:lnTo>
                      <a:pt x="503" y="16341"/>
                    </a:lnTo>
                    <a:lnTo>
                      <a:pt x="611" y="16718"/>
                    </a:lnTo>
                    <a:lnTo>
                      <a:pt x="737" y="17096"/>
                    </a:lnTo>
                    <a:lnTo>
                      <a:pt x="863" y="17456"/>
                    </a:lnTo>
                    <a:lnTo>
                      <a:pt x="1007" y="17815"/>
                    </a:lnTo>
                    <a:lnTo>
                      <a:pt x="1169" y="18175"/>
                    </a:lnTo>
                    <a:lnTo>
                      <a:pt x="1330" y="18534"/>
                    </a:lnTo>
                    <a:lnTo>
                      <a:pt x="1510" y="18876"/>
                    </a:lnTo>
                    <a:lnTo>
                      <a:pt x="1690" y="19217"/>
                    </a:lnTo>
                    <a:lnTo>
                      <a:pt x="1888" y="19541"/>
                    </a:lnTo>
                    <a:lnTo>
                      <a:pt x="2103" y="19882"/>
                    </a:lnTo>
                    <a:lnTo>
                      <a:pt x="2319" y="20206"/>
                    </a:lnTo>
                    <a:lnTo>
                      <a:pt x="2553" y="20511"/>
                    </a:lnTo>
                    <a:lnTo>
                      <a:pt x="2786" y="20835"/>
                    </a:lnTo>
                    <a:lnTo>
                      <a:pt x="3038" y="21123"/>
                    </a:lnTo>
                    <a:lnTo>
                      <a:pt x="3290" y="21428"/>
                    </a:lnTo>
                    <a:lnTo>
                      <a:pt x="3559" y="21716"/>
                    </a:lnTo>
                    <a:lnTo>
                      <a:pt x="3829" y="22004"/>
                    </a:lnTo>
                    <a:lnTo>
                      <a:pt x="4117" y="22273"/>
                    </a:lnTo>
                    <a:lnTo>
                      <a:pt x="4404" y="22543"/>
                    </a:lnTo>
                    <a:lnTo>
                      <a:pt x="4710" y="22794"/>
                    </a:lnTo>
                    <a:lnTo>
                      <a:pt x="5033" y="23046"/>
                    </a:lnTo>
                    <a:lnTo>
                      <a:pt x="5339" y="23280"/>
                    </a:lnTo>
                    <a:lnTo>
                      <a:pt x="5681" y="23514"/>
                    </a:lnTo>
                    <a:lnTo>
                      <a:pt x="8179" y="25221"/>
                    </a:lnTo>
                    <a:lnTo>
                      <a:pt x="4944" y="49633"/>
                    </a:lnTo>
                    <a:lnTo>
                      <a:pt x="20745" y="49633"/>
                    </a:lnTo>
                    <a:lnTo>
                      <a:pt x="17509" y="25221"/>
                    </a:lnTo>
                    <a:lnTo>
                      <a:pt x="20026" y="23514"/>
                    </a:lnTo>
                    <a:lnTo>
                      <a:pt x="20349" y="23280"/>
                    </a:lnTo>
                    <a:lnTo>
                      <a:pt x="20673" y="23046"/>
                    </a:lnTo>
                    <a:lnTo>
                      <a:pt x="20978" y="22794"/>
                    </a:lnTo>
                    <a:lnTo>
                      <a:pt x="21284" y="22543"/>
                    </a:lnTo>
                    <a:lnTo>
                      <a:pt x="21590" y="22273"/>
                    </a:lnTo>
                    <a:lnTo>
                      <a:pt x="21859" y="22004"/>
                    </a:lnTo>
                    <a:lnTo>
                      <a:pt x="22147" y="21716"/>
                    </a:lnTo>
                    <a:lnTo>
                      <a:pt x="22417" y="21428"/>
                    </a:lnTo>
                    <a:lnTo>
                      <a:pt x="22668" y="21123"/>
                    </a:lnTo>
                    <a:lnTo>
                      <a:pt x="22920" y="20835"/>
                    </a:lnTo>
                    <a:lnTo>
                      <a:pt x="23154" y="20511"/>
                    </a:lnTo>
                    <a:lnTo>
                      <a:pt x="23387" y="20206"/>
                    </a:lnTo>
                    <a:lnTo>
                      <a:pt x="23603" y="19882"/>
                    </a:lnTo>
                    <a:lnTo>
                      <a:pt x="23801" y="19541"/>
                    </a:lnTo>
                    <a:lnTo>
                      <a:pt x="23998" y="19217"/>
                    </a:lnTo>
                    <a:lnTo>
                      <a:pt x="24196" y="18876"/>
                    </a:lnTo>
                    <a:lnTo>
                      <a:pt x="24376" y="18534"/>
                    </a:lnTo>
                    <a:lnTo>
                      <a:pt x="24538" y="18175"/>
                    </a:lnTo>
                    <a:lnTo>
                      <a:pt x="24682" y="17815"/>
                    </a:lnTo>
                    <a:lnTo>
                      <a:pt x="24843" y="17456"/>
                    </a:lnTo>
                    <a:lnTo>
                      <a:pt x="24969" y="17096"/>
                    </a:lnTo>
                    <a:lnTo>
                      <a:pt x="25095" y="16718"/>
                    </a:lnTo>
                    <a:lnTo>
                      <a:pt x="25203" y="16341"/>
                    </a:lnTo>
                    <a:lnTo>
                      <a:pt x="25311" y="15963"/>
                    </a:lnTo>
                    <a:lnTo>
                      <a:pt x="25401" y="15586"/>
                    </a:lnTo>
                    <a:lnTo>
                      <a:pt x="25472" y="15208"/>
                    </a:lnTo>
                    <a:lnTo>
                      <a:pt x="25544" y="14813"/>
                    </a:lnTo>
                    <a:lnTo>
                      <a:pt x="25598" y="14435"/>
                    </a:lnTo>
                    <a:lnTo>
                      <a:pt x="25634" y="14040"/>
                    </a:lnTo>
                    <a:lnTo>
                      <a:pt x="25670" y="13645"/>
                    </a:lnTo>
                    <a:lnTo>
                      <a:pt x="25688" y="13249"/>
                    </a:lnTo>
                    <a:lnTo>
                      <a:pt x="25688" y="12854"/>
                    </a:lnTo>
                    <a:lnTo>
                      <a:pt x="25670" y="12188"/>
                    </a:lnTo>
                    <a:lnTo>
                      <a:pt x="25634" y="11541"/>
                    </a:lnTo>
                    <a:lnTo>
                      <a:pt x="25544" y="10894"/>
                    </a:lnTo>
                    <a:lnTo>
                      <a:pt x="25437" y="10265"/>
                    </a:lnTo>
                    <a:lnTo>
                      <a:pt x="25293" y="9636"/>
                    </a:lnTo>
                    <a:lnTo>
                      <a:pt x="25113" y="9025"/>
                    </a:lnTo>
                    <a:lnTo>
                      <a:pt x="24915" y="8431"/>
                    </a:lnTo>
                    <a:lnTo>
                      <a:pt x="24682" y="7856"/>
                    </a:lnTo>
                    <a:lnTo>
                      <a:pt x="24430" y="7281"/>
                    </a:lnTo>
                    <a:lnTo>
                      <a:pt x="24142" y="6724"/>
                    </a:lnTo>
                    <a:lnTo>
                      <a:pt x="23837" y="6184"/>
                    </a:lnTo>
                    <a:lnTo>
                      <a:pt x="23495" y="5663"/>
                    </a:lnTo>
                    <a:lnTo>
                      <a:pt x="23136" y="5160"/>
                    </a:lnTo>
                    <a:lnTo>
                      <a:pt x="22758" y="4674"/>
                    </a:lnTo>
                    <a:lnTo>
                      <a:pt x="22345" y="4207"/>
                    </a:lnTo>
                    <a:lnTo>
                      <a:pt x="21931" y="3776"/>
                    </a:lnTo>
                    <a:lnTo>
                      <a:pt x="21482" y="3344"/>
                    </a:lnTo>
                    <a:lnTo>
                      <a:pt x="21014" y="2931"/>
                    </a:lnTo>
                    <a:lnTo>
                      <a:pt x="20529" y="2553"/>
                    </a:lnTo>
                    <a:lnTo>
                      <a:pt x="20026" y="2194"/>
                    </a:lnTo>
                    <a:lnTo>
                      <a:pt x="19504" y="1870"/>
                    </a:lnTo>
                    <a:lnTo>
                      <a:pt x="18965" y="1546"/>
                    </a:lnTo>
                    <a:lnTo>
                      <a:pt x="18408" y="1277"/>
                    </a:lnTo>
                    <a:lnTo>
                      <a:pt x="17851" y="1007"/>
                    </a:lnTo>
                    <a:lnTo>
                      <a:pt x="17257" y="791"/>
                    </a:lnTo>
                    <a:lnTo>
                      <a:pt x="16664" y="576"/>
                    </a:lnTo>
                    <a:lnTo>
                      <a:pt x="16053" y="414"/>
                    </a:lnTo>
                    <a:lnTo>
                      <a:pt x="15442" y="270"/>
                    </a:lnTo>
                    <a:lnTo>
                      <a:pt x="14795" y="144"/>
                    </a:lnTo>
                    <a:lnTo>
                      <a:pt x="14165" y="72"/>
                    </a:lnTo>
                    <a:lnTo>
                      <a:pt x="13518" y="18"/>
                    </a:lnTo>
                    <a:lnTo>
                      <a:pt x="128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2" name="Google Shape;1132;p29"/>
              <p:cNvSpPr/>
              <p:nvPr/>
            </p:nvSpPr>
            <p:spPr>
              <a:xfrm>
                <a:off x="6582524" y="3900730"/>
                <a:ext cx="102067" cy="10205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256" extrusionOk="0">
                    <a:moveTo>
                      <a:pt x="3128" y="0"/>
                    </a:moveTo>
                    <a:lnTo>
                      <a:pt x="2805" y="18"/>
                    </a:lnTo>
                    <a:lnTo>
                      <a:pt x="2499" y="54"/>
                    </a:lnTo>
                    <a:lnTo>
                      <a:pt x="2193" y="126"/>
                    </a:lnTo>
                    <a:lnTo>
                      <a:pt x="1906" y="234"/>
                    </a:lnTo>
                    <a:lnTo>
                      <a:pt x="1636" y="378"/>
                    </a:lnTo>
                    <a:lnTo>
                      <a:pt x="1384" y="522"/>
                    </a:lnTo>
                    <a:lnTo>
                      <a:pt x="1133" y="701"/>
                    </a:lnTo>
                    <a:lnTo>
                      <a:pt x="917" y="917"/>
                    </a:lnTo>
                    <a:lnTo>
                      <a:pt x="719" y="1133"/>
                    </a:lnTo>
                    <a:lnTo>
                      <a:pt x="540" y="1366"/>
                    </a:lnTo>
                    <a:lnTo>
                      <a:pt x="378" y="1636"/>
                    </a:lnTo>
                    <a:lnTo>
                      <a:pt x="252" y="1906"/>
                    </a:lnTo>
                    <a:lnTo>
                      <a:pt x="144" y="2193"/>
                    </a:lnTo>
                    <a:lnTo>
                      <a:pt x="54" y="2499"/>
                    </a:lnTo>
                    <a:lnTo>
                      <a:pt x="18" y="2805"/>
                    </a:lnTo>
                    <a:lnTo>
                      <a:pt x="0" y="3128"/>
                    </a:lnTo>
                    <a:lnTo>
                      <a:pt x="18" y="3452"/>
                    </a:lnTo>
                    <a:lnTo>
                      <a:pt x="54" y="3757"/>
                    </a:lnTo>
                    <a:lnTo>
                      <a:pt x="144" y="4045"/>
                    </a:lnTo>
                    <a:lnTo>
                      <a:pt x="252" y="4333"/>
                    </a:lnTo>
                    <a:lnTo>
                      <a:pt x="378" y="4620"/>
                    </a:lnTo>
                    <a:lnTo>
                      <a:pt x="540" y="4872"/>
                    </a:lnTo>
                    <a:lnTo>
                      <a:pt x="719" y="5105"/>
                    </a:lnTo>
                    <a:lnTo>
                      <a:pt x="917" y="5339"/>
                    </a:lnTo>
                    <a:lnTo>
                      <a:pt x="1133" y="5537"/>
                    </a:lnTo>
                    <a:lnTo>
                      <a:pt x="1384" y="5717"/>
                    </a:lnTo>
                    <a:lnTo>
                      <a:pt x="1636" y="5878"/>
                    </a:lnTo>
                    <a:lnTo>
                      <a:pt x="1906" y="6004"/>
                    </a:lnTo>
                    <a:lnTo>
                      <a:pt x="2193" y="6112"/>
                    </a:lnTo>
                    <a:lnTo>
                      <a:pt x="2499" y="6184"/>
                    </a:lnTo>
                    <a:lnTo>
                      <a:pt x="2805" y="6238"/>
                    </a:lnTo>
                    <a:lnTo>
                      <a:pt x="3128" y="6256"/>
                    </a:lnTo>
                    <a:lnTo>
                      <a:pt x="3452" y="6238"/>
                    </a:lnTo>
                    <a:lnTo>
                      <a:pt x="3757" y="6184"/>
                    </a:lnTo>
                    <a:lnTo>
                      <a:pt x="4063" y="6112"/>
                    </a:lnTo>
                    <a:lnTo>
                      <a:pt x="4351" y="6004"/>
                    </a:lnTo>
                    <a:lnTo>
                      <a:pt x="4620" y="5878"/>
                    </a:lnTo>
                    <a:lnTo>
                      <a:pt x="4872" y="5717"/>
                    </a:lnTo>
                    <a:lnTo>
                      <a:pt x="5124" y="5537"/>
                    </a:lnTo>
                    <a:lnTo>
                      <a:pt x="5339" y="5339"/>
                    </a:lnTo>
                    <a:lnTo>
                      <a:pt x="5537" y="5105"/>
                    </a:lnTo>
                    <a:lnTo>
                      <a:pt x="5717" y="4872"/>
                    </a:lnTo>
                    <a:lnTo>
                      <a:pt x="5879" y="4620"/>
                    </a:lnTo>
                    <a:lnTo>
                      <a:pt x="6004" y="4333"/>
                    </a:lnTo>
                    <a:lnTo>
                      <a:pt x="6112" y="4045"/>
                    </a:lnTo>
                    <a:lnTo>
                      <a:pt x="6202" y="3757"/>
                    </a:lnTo>
                    <a:lnTo>
                      <a:pt x="6238" y="3452"/>
                    </a:lnTo>
                    <a:lnTo>
                      <a:pt x="6256" y="3128"/>
                    </a:lnTo>
                    <a:lnTo>
                      <a:pt x="6238" y="2805"/>
                    </a:lnTo>
                    <a:lnTo>
                      <a:pt x="6202" y="2499"/>
                    </a:lnTo>
                    <a:lnTo>
                      <a:pt x="6112" y="2193"/>
                    </a:lnTo>
                    <a:lnTo>
                      <a:pt x="6004" y="1906"/>
                    </a:lnTo>
                    <a:lnTo>
                      <a:pt x="5879" y="1636"/>
                    </a:lnTo>
                    <a:lnTo>
                      <a:pt x="5717" y="1366"/>
                    </a:lnTo>
                    <a:lnTo>
                      <a:pt x="5537" y="1133"/>
                    </a:lnTo>
                    <a:lnTo>
                      <a:pt x="5339" y="917"/>
                    </a:lnTo>
                    <a:lnTo>
                      <a:pt x="5124" y="701"/>
                    </a:lnTo>
                    <a:lnTo>
                      <a:pt x="4872" y="522"/>
                    </a:lnTo>
                    <a:lnTo>
                      <a:pt x="4620" y="378"/>
                    </a:lnTo>
                    <a:lnTo>
                      <a:pt x="4351" y="234"/>
                    </a:lnTo>
                    <a:lnTo>
                      <a:pt x="4063" y="126"/>
                    </a:lnTo>
                    <a:lnTo>
                      <a:pt x="3757" y="54"/>
                    </a:lnTo>
                    <a:lnTo>
                      <a:pt x="3452" y="18"/>
                    </a:lnTo>
                    <a:lnTo>
                      <a:pt x="3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>
                <a:off x="6582524" y="2957644"/>
                <a:ext cx="102067" cy="102067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257" extrusionOk="0">
                    <a:moveTo>
                      <a:pt x="3128" y="0"/>
                    </a:moveTo>
                    <a:lnTo>
                      <a:pt x="2805" y="18"/>
                    </a:lnTo>
                    <a:lnTo>
                      <a:pt x="2499" y="72"/>
                    </a:lnTo>
                    <a:lnTo>
                      <a:pt x="2193" y="144"/>
                    </a:lnTo>
                    <a:lnTo>
                      <a:pt x="1906" y="252"/>
                    </a:lnTo>
                    <a:lnTo>
                      <a:pt x="1636" y="378"/>
                    </a:lnTo>
                    <a:lnTo>
                      <a:pt x="1384" y="540"/>
                    </a:lnTo>
                    <a:lnTo>
                      <a:pt x="1133" y="719"/>
                    </a:lnTo>
                    <a:lnTo>
                      <a:pt x="917" y="917"/>
                    </a:lnTo>
                    <a:lnTo>
                      <a:pt x="719" y="1133"/>
                    </a:lnTo>
                    <a:lnTo>
                      <a:pt x="540" y="1385"/>
                    </a:lnTo>
                    <a:lnTo>
                      <a:pt x="378" y="1636"/>
                    </a:lnTo>
                    <a:lnTo>
                      <a:pt x="252" y="1906"/>
                    </a:lnTo>
                    <a:lnTo>
                      <a:pt x="144" y="2193"/>
                    </a:lnTo>
                    <a:lnTo>
                      <a:pt x="54" y="2499"/>
                    </a:lnTo>
                    <a:lnTo>
                      <a:pt x="18" y="2805"/>
                    </a:lnTo>
                    <a:lnTo>
                      <a:pt x="0" y="3128"/>
                    </a:lnTo>
                    <a:lnTo>
                      <a:pt x="18" y="3452"/>
                    </a:lnTo>
                    <a:lnTo>
                      <a:pt x="54" y="3757"/>
                    </a:lnTo>
                    <a:lnTo>
                      <a:pt x="144" y="4063"/>
                    </a:lnTo>
                    <a:lnTo>
                      <a:pt x="252" y="4351"/>
                    </a:lnTo>
                    <a:lnTo>
                      <a:pt x="378" y="4620"/>
                    </a:lnTo>
                    <a:lnTo>
                      <a:pt x="540" y="4890"/>
                    </a:lnTo>
                    <a:lnTo>
                      <a:pt x="719" y="5124"/>
                    </a:lnTo>
                    <a:lnTo>
                      <a:pt x="917" y="5339"/>
                    </a:lnTo>
                    <a:lnTo>
                      <a:pt x="1133" y="5555"/>
                    </a:lnTo>
                    <a:lnTo>
                      <a:pt x="1384" y="5735"/>
                    </a:lnTo>
                    <a:lnTo>
                      <a:pt x="1636" y="5879"/>
                    </a:lnTo>
                    <a:lnTo>
                      <a:pt x="1906" y="6022"/>
                    </a:lnTo>
                    <a:lnTo>
                      <a:pt x="2193" y="6112"/>
                    </a:lnTo>
                    <a:lnTo>
                      <a:pt x="2499" y="6202"/>
                    </a:lnTo>
                    <a:lnTo>
                      <a:pt x="2805" y="6238"/>
                    </a:lnTo>
                    <a:lnTo>
                      <a:pt x="3128" y="6256"/>
                    </a:lnTo>
                    <a:lnTo>
                      <a:pt x="3452" y="6238"/>
                    </a:lnTo>
                    <a:lnTo>
                      <a:pt x="3757" y="6202"/>
                    </a:lnTo>
                    <a:lnTo>
                      <a:pt x="4063" y="6112"/>
                    </a:lnTo>
                    <a:lnTo>
                      <a:pt x="4351" y="6022"/>
                    </a:lnTo>
                    <a:lnTo>
                      <a:pt x="4620" y="5879"/>
                    </a:lnTo>
                    <a:lnTo>
                      <a:pt x="4872" y="5735"/>
                    </a:lnTo>
                    <a:lnTo>
                      <a:pt x="5124" y="5555"/>
                    </a:lnTo>
                    <a:lnTo>
                      <a:pt x="5339" y="5339"/>
                    </a:lnTo>
                    <a:lnTo>
                      <a:pt x="5537" y="5124"/>
                    </a:lnTo>
                    <a:lnTo>
                      <a:pt x="5717" y="4890"/>
                    </a:lnTo>
                    <a:lnTo>
                      <a:pt x="5879" y="4620"/>
                    </a:lnTo>
                    <a:lnTo>
                      <a:pt x="6004" y="4351"/>
                    </a:lnTo>
                    <a:lnTo>
                      <a:pt x="6112" y="4063"/>
                    </a:lnTo>
                    <a:lnTo>
                      <a:pt x="6202" y="3757"/>
                    </a:lnTo>
                    <a:lnTo>
                      <a:pt x="6238" y="3452"/>
                    </a:lnTo>
                    <a:lnTo>
                      <a:pt x="6256" y="3128"/>
                    </a:lnTo>
                    <a:lnTo>
                      <a:pt x="6238" y="2805"/>
                    </a:lnTo>
                    <a:lnTo>
                      <a:pt x="6202" y="2499"/>
                    </a:lnTo>
                    <a:lnTo>
                      <a:pt x="6112" y="2193"/>
                    </a:lnTo>
                    <a:lnTo>
                      <a:pt x="6004" y="1906"/>
                    </a:lnTo>
                    <a:lnTo>
                      <a:pt x="5879" y="1636"/>
                    </a:lnTo>
                    <a:lnTo>
                      <a:pt x="5717" y="1385"/>
                    </a:lnTo>
                    <a:lnTo>
                      <a:pt x="5537" y="1133"/>
                    </a:lnTo>
                    <a:lnTo>
                      <a:pt x="5339" y="917"/>
                    </a:lnTo>
                    <a:lnTo>
                      <a:pt x="5124" y="719"/>
                    </a:lnTo>
                    <a:lnTo>
                      <a:pt x="4872" y="540"/>
                    </a:lnTo>
                    <a:lnTo>
                      <a:pt x="4620" y="378"/>
                    </a:lnTo>
                    <a:lnTo>
                      <a:pt x="4351" y="252"/>
                    </a:lnTo>
                    <a:lnTo>
                      <a:pt x="4063" y="144"/>
                    </a:lnTo>
                    <a:lnTo>
                      <a:pt x="3757" y="72"/>
                    </a:lnTo>
                    <a:lnTo>
                      <a:pt x="3452" y="18"/>
                    </a:lnTo>
                    <a:lnTo>
                      <a:pt x="3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>
                <a:off x="8381299" y="3900730"/>
                <a:ext cx="102067" cy="10205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256" extrusionOk="0">
                    <a:moveTo>
                      <a:pt x="3129" y="0"/>
                    </a:moveTo>
                    <a:lnTo>
                      <a:pt x="2805" y="18"/>
                    </a:lnTo>
                    <a:lnTo>
                      <a:pt x="2499" y="54"/>
                    </a:lnTo>
                    <a:lnTo>
                      <a:pt x="2194" y="126"/>
                    </a:lnTo>
                    <a:lnTo>
                      <a:pt x="1906" y="234"/>
                    </a:lnTo>
                    <a:lnTo>
                      <a:pt x="1637" y="378"/>
                    </a:lnTo>
                    <a:lnTo>
                      <a:pt x="1385" y="522"/>
                    </a:lnTo>
                    <a:lnTo>
                      <a:pt x="1133" y="701"/>
                    </a:lnTo>
                    <a:lnTo>
                      <a:pt x="917" y="917"/>
                    </a:lnTo>
                    <a:lnTo>
                      <a:pt x="720" y="1133"/>
                    </a:lnTo>
                    <a:lnTo>
                      <a:pt x="540" y="1366"/>
                    </a:lnTo>
                    <a:lnTo>
                      <a:pt x="378" y="1636"/>
                    </a:lnTo>
                    <a:lnTo>
                      <a:pt x="252" y="1906"/>
                    </a:lnTo>
                    <a:lnTo>
                      <a:pt x="145" y="2193"/>
                    </a:lnTo>
                    <a:lnTo>
                      <a:pt x="55" y="2499"/>
                    </a:lnTo>
                    <a:lnTo>
                      <a:pt x="19" y="2805"/>
                    </a:lnTo>
                    <a:lnTo>
                      <a:pt x="1" y="3128"/>
                    </a:lnTo>
                    <a:lnTo>
                      <a:pt x="19" y="3452"/>
                    </a:lnTo>
                    <a:lnTo>
                      <a:pt x="55" y="3757"/>
                    </a:lnTo>
                    <a:lnTo>
                      <a:pt x="145" y="4045"/>
                    </a:lnTo>
                    <a:lnTo>
                      <a:pt x="252" y="4333"/>
                    </a:lnTo>
                    <a:lnTo>
                      <a:pt x="378" y="4620"/>
                    </a:lnTo>
                    <a:lnTo>
                      <a:pt x="540" y="4872"/>
                    </a:lnTo>
                    <a:lnTo>
                      <a:pt x="720" y="5105"/>
                    </a:lnTo>
                    <a:lnTo>
                      <a:pt x="917" y="5339"/>
                    </a:lnTo>
                    <a:lnTo>
                      <a:pt x="1133" y="5537"/>
                    </a:lnTo>
                    <a:lnTo>
                      <a:pt x="1385" y="5717"/>
                    </a:lnTo>
                    <a:lnTo>
                      <a:pt x="1637" y="5878"/>
                    </a:lnTo>
                    <a:lnTo>
                      <a:pt x="1906" y="6004"/>
                    </a:lnTo>
                    <a:lnTo>
                      <a:pt x="2194" y="6112"/>
                    </a:lnTo>
                    <a:lnTo>
                      <a:pt x="2499" y="6184"/>
                    </a:lnTo>
                    <a:lnTo>
                      <a:pt x="2805" y="6238"/>
                    </a:lnTo>
                    <a:lnTo>
                      <a:pt x="3129" y="6256"/>
                    </a:lnTo>
                    <a:lnTo>
                      <a:pt x="3452" y="6238"/>
                    </a:lnTo>
                    <a:lnTo>
                      <a:pt x="3758" y="6184"/>
                    </a:lnTo>
                    <a:lnTo>
                      <a:pt x="4063" y="6112"/>
                    </a:lnTo>
                    <a:lnTo>
                      <a:pt x="4351" y="6004"/>
                    </a:lnTo>
                    <a:lnTo>
                      <a:pt x="4621" y="5878"/>
                    </a:lnTo>
                    <a:lnTo>
                      <a:pt x="4872" y="5717"/>
                    </a:lnTo>
                    <a:lnTo>
                      <a:pt x="5124" y="5537"/>
                    </a:lnTo>
                    <a:lnTo>
                      <a:pt x="5340" y="5339"/>
                    </a:lnTo>
                    <a:lnTo>
                      <a:pt x="5537" y="5105"/>
                    </a:lnTo>
                    <a:lnTo>
                      <a:pt x="5717" y="4872"/>
                    </a:lnTo>
                    <a:lnTo>
                      <a:pt x="5879" y="4620"/>
                    </a:lnTo>
                    <a:lnTo>
                      <a:pt x="6005" y="4333"/>
                    </a:lnTo>
                    <a:lnTo>
                      <a:pt x="6113" y="4045"/>
                    </a:lnTo>
                    <a:lnTo>
                      <a:pt x="6203" y="3757"/>
                    </a:lnTo>
                    <a:lnTo>
                      <a:pt x="6238" y="3452"/>
                    </a:lnTo>
                    <a:lnTo>
                      <a:pt x="6256" y="3128"/>
                    </a:lnTo>
                    <a:lnTo>
                      <a:pt x="6238" y="2805"/>
                    </a:lnTo>
                    <a:lnTo>
                      <a:pt x="6203" y="2499"/>
                    </a:lnTo>
                    <a:lnTo>
                      <a:pt x="6113" y="2193"/>
                    </a:lnTo>
                    <a:lnTo>
                      <a:pt x="6005" y="1906"/>
                    </a:lnTo>
                    <a:lnTo>
                      <a:pt x="5879" y="1636"/>
                    </a:lnTo>
                    <a:lnTo>
                      <a:pt x="5717" y="1366"/>
                    </a:lnTo>
                    <a:lnTo>
                      <a:pt x="5537" y="1133"/>
                    </a:lnTo>
                    <a:lnTo>
                      <a:pt x="5340" y="917"/>
                    </a:lnTo>
                    <a:lnTo>
                      <a:pt x="5124" y="701"/>
                    </a:lnTo>
                    <a:lnTo>
                      <a:pt x="4872" y="522"/>
                    </a:lnTo>
                    <a:lnTo>
                      <a:pt x="4621" y="378"/>
                    </a:lnTo>
                    <a:lnTo>
                      <a:pt x="4351" y="234"/>
                    </a:lnTo>
                    <a:lnTo>
                      <a:pt x="4063" y="126"/>
                    </a:lnTo>
                    <a:lnTo>
                      <a:pt x="3758" y="54"/>
                    </a:lnTo>
                    <a:lnTo>
                      <a:pt x="3452" y="18"/>
                    </a:lnTo>
                    <a:lnTo>
                      <a:pt x="31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>
                <a:off x="8381299" y="2957644"/>
                <a:ext cx="102067" cy="102067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257" extrusionOk="0">
                    <a:moveTo>
                      <a:pt x="3129" y="0"/>
                    </a:moveTo>
                    <a:lnTo>
                      <a:pt x="2805" y="18"/>
                    </a:lnTo>
                    <a:lnTo>
                      <a:pt x="2499" y="72"/>
                    </a:lnTo>
                    <a:lnTo>
                      <a:pt x="2194" y="144"/>
                    </a:lnTo>
                    <a:lnTo>
                      <a:pt x="1906" y="252"/>
                    </a:lnTo>
                    <a:lnTo>
                      <a:pt x="1637" y="378"/>
                    </a:lnTo>
                    <a:lnTo>
                      <a:pt x="1385" y="540"/>
                    </a:lnTo>
                    <a:lnTo>
                      <a:pt x="1133" y="719"/>
                    </a:lnTo>
                    <a:lnTo>
                      <a:pt x="917" y="917"/>
                    </a:lnTo>
                    <a:lnTo>
                      <a:pt x="720" y="1133"/>
                    </a:lnTo>
                    <a:lnTo>
                      <a:pt x="540" y="1385"/>
                    </a:lnTo>
                    <a:lnTo>
                      <a:pt x="378" y="1636"/>
                    </a:lnTo>
                    <a:lnTo>
                      <a:pt x="252" y="1906"/>
                    </a:lnTo>
                    <a:lnTo>
                      <a:pt x="145" y="2193"/>
                    </a:lnTo>
                    <a:lnTo>
                      <a:pt x="55" y="2499"/>
                    </a:lnTo>
                    <a:lnTo>
                      <a:pt x="19" y="2805"/>
                    </a:lnTo>
                    <a:lnTo>
                      <a:pt x="1" y="3128"/>
                    </a:lnTo>
                    <a:lnTo>
                      <a:pt x="19" y="3452"/>
                    </a:lnTo>
                    <a:lnTo>
                      <a:pt x="55" y="3757"/>
                    </a:lnTo>
                    <a:lnTo>
                      <a:pt x="145" y="4063"/>
                    </a:lnTo>
                    <a:lnTo>
                      <a:pt x="252" y="4351"/>
                    </a:lnTo>
                    <a:lnTo>
                      <a:pt x="378" y="4620"/>
                    </a:lnTo>
                    <a:lnTo>
                      <a:pt x="540" y="4890"/>
                    </a:lnTo>
                    <a:lnTo>
                      <a:pt x="720" y="5124"/>
                    </a:lnTo>
                    <a:lnTo>
                      <a:pt x="917" y="5339"/>
                    </a:lnTo>
                    <a:lnTo>
                      <a:pt x="1133" y="5555"/>
                    </a:lnTo>
                    <a:lnTo>
                      <a:pt x="1385" y="5735"/>
                    </a:lnTo>
                    <a:lnTo>
                      <a:pt x="1637" y="5879"/>
                    </a:lnTo>
                    <a:lnTo>
                      <a:pt x="1906" y="6022"/>
                    </a:lnTo>
                    <a:lnTo>
                      <a:pt x="2194" y="6112"/>
                    </a:lnTo>
                    <a:lnTo>
                      <a:pt x="2499" y="6202"/>
                    </a:lnTo>
                    <a:lnTo>
                      <a:pt x="2805" y="6238"/>
                    </a:lnTo>
                    <a:lnTo>
                      <a:pt x="3129" y="6256"/>
                    </a:lnTo>
                    <a:lnTo>
                      <a:pt x="3452" y="6238"/>
                    </a:lnTo>
                    <a:lnTo>
                      <a:pt x="3758" y="6202"/>
                    </a:lnTo>
                    <a:lnTo>
                      <a:pt x="4063" y="6112"/>
                    </a:lnTo>
                    <a:lnTo>
                      <a:pt x="4351" y="6022"/>
                    </a:lnTo>
                    <a:lnTo>
                      <a:pt x="4621" y="5879"/>
                    </a:lnTo>
                    <a:lnTo>
                      <a:pt x="4872" y="5735"/>
                    </a:lnTo>
                    <a:lnTo>
                      <a:pt x="5124" y="5555"/>
                    </a:lnTo>
                    <a:lnTo>
                      <a:pt x="5340" y="5339"/>
                    </a:lnTo>
                    <a:lnTo>
                      <a:pt x="5537" y="5124"/>
                    </a:lnTo>
                    <a:lnTo>
                      <a:pt x="5717" y="4890"/>
                    </a:lnTo>
                    <a:lnTo>
                      <a:pt x="5879" y="4620"/>
                    </a:lnTo>
                    <a:lnTo>
                      <a:pt x="6005" y="4351"/>
                    </a:lnTo>
                    <a:lnTo>
                      <a:pt x="6113" y="4063"/>
                    </a:lnTo>
                    <a:lnTo>
                      <a:pt x="6203" y="3757"/>
                    </a:lnTo>
                    <a:lnTo>
                      <a:pt x="6238" y="3452"/>
                    </a:lnTo>
                    <a:lnTo>
                      <a:pt x="6256" y="3128"/>
                    </a:lnTo>
                    <a:lnTo>
                      <a:pt x="6238" y="2805"/>
                    </a:lnTo>
                    <a:lnTo>
                      <a:pt x="6203" y="2499"/>
                    </a:lnTo>
                    <a:lnTo>
                      <a:pt x="6113" y="2193"/>
                    </a:lnTo>
                    <a:lnTo>
                      <a:pt x="6005" y="1906"/>
                    </a:lnTo>
                    <a:lnTo>
                      <a:pt x="5879" y="1636"/>
                    </a:lnTo>
                    <a:lnTo>
                      <a:pt x="5717" y="1385"/>
                    </a:lnTo>
                    <a:lnTo>
                      <a:pt x="5537" y="1133"/>
                    </a:lnTo>
                    <a:lnTo>
                      <a:pt x="5340" y="917"/>
                    </a:lnTo>
                    <a:lnTo>
                      <a:pt x="5124" y="719"/>
                    </a:lnTo>
                    <a:lnTo>
                      <a:pt x="4872" y="540"/>
                    </a:lnTo>
                    <a:lnTo>
                      <a:pt x="4621" y="378"/>
                    </a:lnTo>
                    <a:lnTo>
                      <a:pt x="4351" y="252"/>
                    </a:lnTo>
                    <a:lnTo>
                      <a:pt x="4063" y="144"/>
                    </a:lnTo>
                    <a:lnTo>
                      <a:pt x="3758" y="72"/>
                    </a:lnTo>
                    <a:lnTo>
                      <a:pt x="3452" y="18"/>
                    </a:lnTo>
                    <a:lnTo>
                      <a:pt x="31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6" name="Google Shape;1136;p29"/>
              <p:cNvSpPr/>
              <p:nvPr/>
            </p:nvSpPr>
            <p:spPr>
              <a:xfrm>
                <a:off x="6387811" y="2786390"/>
                <a:ext cx="2298986" cy="97663"/>
              </a:xfrm>
              <a:custGeom>
                <a:avLst/>
                <a:gdLst/>
                <a:ahLst/>
                <a:cxnLst/>
                <a:rect l="l" t="t" r="r" b="b"/>
                <a:pathLst>
                  <a:path w="140934" h="5987" extrusionOk="0">
                    <a:moveTo>
                      <a:pt x="0" y="0"/>
                    </a:moveTo>
                    <a:lnTo>
                      <a:pt x="18" y="324"/>
                    </a:lnTo>
                    <a:lnTo>
                      <a:pt x="36" y="611"/>
                    </a:lnTo>
                    <a:lnTo>
                      <a:pt x="90" y="917"/>
                    </a:lnTo>
                    <a:lnTo>
                      <a:pt x="144" y="1205"/>
                    </a:lnTo>
                    <a:lnTo>
                      <a:pt x="216" y="1492"/>
                    </a:lnTo>
                    <a:lnTo>
                      <a:pt x="288" y="1780"/>
                    </a:lnTo>
                    <a:lnTo>
                      <a:pt x="396" y="2067"/>
                    </a:lnTo>
                    <a:lnTo>
                      <a:pt x="503" y="2337"/>
                    </a:lnTo>
                    <a:lnTo>
                      <a:pt x="629" y="2589"/>
                    </a:lnTo>
                    <a:lnTo>
                      <a:pt x="755" y="2858"/>
                    </a:lnTo>
                    <a:lnTo>
                      <a:pt x="899" y="3110"/>
                    </a:lnTo>
                    <a:lnTo>
                      <a:pt x="1061" y="3344"/>
                    </a:lnTo>
                    <a:lnTo>
                      <a:pt x="1240" y="3577"/>
                    </a:lnTo>
                    <a:lnTo>
                      <a:pt x="1420" y="3811"/>
                    </a:lnTo>
                    <a:lnTo>
                      <a:pt x="1600" y="4027"/>
                    </a:lnTo>
                    <a:lnTo>
                      <a:pt x="1816" y="4225"/>
                    </a:lnTo>
                    <a:lnTo>
                      <a:pt x="2013" y="4440"/>
                    </a:lnTo>
                    <a:lnTo>
                      <a:pt x="2247" y="4620"/>
                    </a:lnTo>
                    <a:lnTo>
                      <a:pt x="2463" y="4800"/>
                    </a:lnTo>
                    <a:lnTo>
                      <a:pt x="2697" y="4962"/>
                    </a:lnTo>
                    <a:lnTo>
                      <a:pt x="2948" y="5123"/>
                    </a:lnTo>
                    <a:lnTo>
                      <a:pt x="3200" y="5267"/>
                    </a:lnTo>
                    <a:lnTo>
                      <a:pt x="3469" y="5393"/>
                    </a:lnTo>
                    <a:lnTo>
                      <a:pt x="3721" y="5519"/>
                    </a:lnTo>
                    <a:lnTo>
                      <a:pt x="4009" y="5627"/>
                    </a:lnTo>
                    <a:lnTo>
                      <a:pt x="4278" y="5717"/>
                    </a:lnTo>
                    <a:lnTo>
                      <a:pt x="4566" y="5807"/>
                    </a:lnTo>
                    <a:lnTo>
                      <a:pt x="4854" y="5860"/>
                    </a:lnTo>
                    <a:lnTo>
                      <a:pt x="5159" y="5914"/>
                    </a:lnTo>
                    <a:lnTo>
                      <a:pt x="5447" y="5950"/>
                    </a:lnTo>
                    <a:lnTo>
                      <a:pt x="5752" y="5986"/>
                    </a:lnTo>
                    <a:lnTo>
                      <a:pt x="135182" y="5986"/>
                    </a:lnTo>
                    <a:lnTo>
                      <a:pt x="135487" y="5950"/>
                    </a:lnTo>
                    <a:lnTo>
                      <a:pt x="135775" y="5914"/>
                    </a:lnTo>
                    <a:lnTo>
                      <a:pt x="136080" y="5860"/>
                    </a:lnTo>
                    <a:lnTo>
                      <a:pt x="136368" y="5789"/>
                    </a:lnTo>
                    <a:lnTo>
                      <a:pt x="136656" y="5717"/>
                    </a:lnTo>
                    <a:lnTo>
                      <a:pt x="136943" y="5609"/>
                    </a:lnTo>
                    <a:lnTo>
                      <a:pt x="137213" y="5501"/>
                    </a:lnTo>
                    <a:lnTo>
                      <a:pt x="137483" y="5393"/>
                    </a:lnTo>
                    <a:lnTo>
                      <a:pt x="137752" y="5249"/>
                    </a:lnTo>
                    <a:lnTo>
                      <a:pt x="138004" y="5105"/>
                    </a:lnTo>
                    <a:lnTo>
                      <a:pt x="138256" y="4944"/>
                    </a:lnTo>
                    <a:lnTo>
                      <a:pt x="138489" y="4782"/>
                    </a:lnTo>
                    <a:lnTo>
                      <a:pt x="138723" y="4602"/>
                    </a:lnTo>
                    <a:lnTo>
                      <a:pt x="138939" y="4404"/>
                    </a:lnTo>
                    <a:lnTo>
                      <a:pt x="139154" y="4207"/>
                    </a:lnTo>
                    <a:lnTo>
                      <a:pt x="139352" y="3991"/>
                    </a:lnTo>
                    <a:lnTo>
                      <a:pt x="139532" y="3775"/>
                    </a:lnTo>
                    <a:lnTo>
                      <a:pt x="139712" y="3559"/>
                    </a:lnTo>
                    <a:lnTo>
                      <a:pt x="139873" y="3326"/>
                    </a:lnTo>
                    <a:lnTo>
                      <a:pt x="140035" y="3074"/>
                    </a:lnTo>
                    <a:lnTo>
                      <a:pt x="140179" y="2840"/>
                    </a:lnTo>
                    <a:lnTo>
                      <a:pt x="140305" y="2571"/>
                    </a:lnTo>
                    <a:lnTo>
                      <a:pt x="140431" y="2319"/>
                    </a:lnTo>
                    <a:lnTo>
                      <a:pt x="140538" y="2049"/>
                    </a:lnTo>
                    <a:lnTo>
                      <a:pt x="140646" y="1762"/>
                    </a:lnTo>
                    <a:lnTo>
                      <a:pt x="140718" y="1492"/>
                    </a:lnTo>
                    <a:lnTo>
                      <a:pt x="140790" y="1205"/>
                    </a:lnTo>
                    <a:lnTo>
                      <a:pt x="140844" y="917"/>
                    </a:lnTo>
                    <a:lnTo>
                      <a:pt x="140880" y="611"/>
                    </a:lnTo>
                    <a:lnTo>
                      <a:pt x="140916" y="306"/>
                    </a:lnTo>
                    <a:lnTo>
                      <a:pt x="1409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1138" name="Google Shape;1138;p29"/>
          <p:cNvGrpSpPr/>
          <p:nvPr/>
        </p:nvGrpSpPr>
        <p:grpSpPr>
          <a:xfrm>
            <a:off x="457000" y="1043038"/>
            <a:ext cx="1981400" cy="968900"/>
            <a:chOff x="457200" y="1073600"/>
            <a:chExt cx="1981400" cy="968900"/>
          </a:xfrm>
        </p:grpSpPr>
        <p:sp>
          <p:nvSpPr>
            <p:cNvPr id="1139" name="Google Shape;1139;p29"/>
            <p:cNvSpPr txBox="1"/>
            <p:nvPr/>
          </p:nvSpPr>
          <p:spPr>
            <a:xfrm>
              <a:off x="457200" y="1073600"/>
              <a:ext cx="1981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Anonymity</a:t>
              </a:r>
              <a:endParaRPr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140" name="Google Shape;1140;p29"/>
            <p:cNvSpPr txBox="1"/>
            <p:nvPr/>
          </p:nvSpPr>
          <p:spPr>
            <a:xfrm>
              <a:off x="457200" y="1415200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Ids instead of names</a:t>
              </a:r>
            </a:p>
          </p:txBody>
        </p:sp>
      </p:grpSp>
      <p:grpSp>
        <p:nvGrpSpPr>
          <p:cNvPr id="1143" name="Google Shape;1143;p29"/>
          <p:cNvGrpSpPr/>
          <p:nvPr/>
        </p:nvGrpSpPr>
        <p:grpSpPr>
          <a:xfrm>
            <a:off x="412550" y="3769676"/>
            <a:ext cx="1485900" cy="968900"/>
            <a:chOff x="412750" y="2987851"/>
            <a:chExt cx="1485900" cy="968900"/>
          </a:xfrm>
        </p:grpSpPr>
        <p:sp>
          <p:nvSpPr>
            <p:cNvPr id="1144" name="Google Shape;1144;p29"/>
            <p:cNvSpPr txBox="1"/>
            <p:nvPr/>
          </p:nvSpPr>
          <p:spPr>
            <a:xfrm>
              <a:off x="412750" y="2987851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AES256</a:t>
              </a:r>
              <a:endParaRPr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145" name="Google Shape;1145;p29"/>
            <p:cNvSpPr txBox="1"/>
            <p:nvPr/>
          </p:nvSpPr>
          <p:spPr>
            <a:xfrm>
              <a:off x="412750" y="3329451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Cipher and Decipher 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1148" name="Google Shape;1148;p29"/>
          <p:cNvGrpSpPr/>
          <p:nvPr/>
        </p:nvGrpSpPr>
        <p:grpSpPr>
          <a:xfrm>
            <a:off x="6446520" y="2193236"/>
            <a:ext cx="2164080" cy="968900"/>
            <a:chOff x="6446520" y="2223798"/>
            <a:chExt cx="2164080" cy="968900"/>
          </a:xfrm>
        </p:grpSpPr>
        <p:sp>
          <p:nvSpPr>
            <p:cNvPr id="1149" name="Google Shape;1149;p29"/>
            <p:cNvSpPr txBox="1"/>
            <p:nvPr/>
          </p:nvSpPr>
          <p:spPr>
            <a:xfrm>
              <a:off x="6446520" y="2223798"/>
              <a:ext cx="216408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Diffie Hellman</a:t>
              </a:r>
              <a:endParaRPr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150" name="Google Shape;1150;p29"/>
            <p:cNvSpPr txBox="1"/>
            <p:nvPr/>
          </p:nvSpPr>
          <p:spPr>
            <a:xfrm>
              <a:off x="7124700" y="256539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Generate Symmetric Key 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2" name="Google Shape;1339;p31">
            <a:extLst>
              <a:ext uri="{FF2B5EF4-FFF2-40B4-BE49-F238E27FC236}">
                <a16:creationId xmlns:a16="http://schemas.microsoft.com/office/drawing/2014/main" id="{68CB17E4-5A51-0524-69E6-5B8CB73DA8D5}"/>
              </a:ext>
            </a:extLst>
          </p:cNvPr>
          <p:cNvGrpSpPr/>
          <p:nvPr/>
        </p:nvGrpSpPr>
        <p:grpSpPr>
          <a:xfrm>
            <a:off x="6446520" y="2612224"/>
            <a:ext cx="970554" cy="875255"/>
            <a:chOff x="2727700" y="2117206"/>
            <a:chExt cx="1441113" cy="1421950"/>
          </a:xfrm>
        </p:grpSpPr>
        <p:sp>
          <p:nvSpPr>
            <p:cNvPr id="3" name="Google Shape;1310;p31">
              <a:extLst>
                <a:ext uri="{FF2B5EF4-FFF2-40B4-BE49-F238E27FC236}">
                  <a16:creationId xmlns:a16="http://schemas.microsoft.com/office/drawing/2014/main" id="{08E0E109-FAAE-1C92-4A21-45B2590E3689}"/>
                </a:ext>
              </a:extLst>
            </p:cNvPr>
            <p:cNvSpPr/>
            <p:nvPr/>
          </p:nvSpPr>
          <p:spPr>
            <a:xfrm>
              <a:off x="4028413" y="2699500"/>
              <a:ext cx="140400" cy="140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4" name="Google Shape;1340;p31">
              <a:extLst>
                <a:ext uri="{FF2B5EF4-FFF2-40B4-BE49-F238E27FC236}">
                  <a16:creationId xmlns:a16="http://schemas.microsoft.com/office/drawing/2014/main" id="{1067C3D3-E26A-87DD-A3A8-6941E22F5A69}"/>
                </a:ext>
              </a:extLst>
            </p:cNvPr>
            <p:cNvGrpSpPr/>
            <p:nvPr/>
          </p:nvGrpSpPr>
          <p:grpSpPr>
            <a:xfrm>
              <a:off x="2727700" y="2117206"/>
              <a:ext cx="1169875" cy="1421950"/>
              <a:chOff x="2727700" y="2117206"/>
              <a:chExt cx="1169875" cy="1421950"/>
            </a:xfrm>
          </p:grpSpPr>
          <p:grpSp>
            <p:nvGrpSpPr>
              <p:cNvPr id="5" name="Google Shape;1341;p31">
                <a:extLst>
                  <a:ext uri="{FF2B5EF4-FFF2-40B4-BE49-F238E27FC236}">
                    <a16:creationId xmlns:a16="http://schemas.microsoft.com/office/drawing/2014/main" id="{DB45C97A-D9F7-E894-E7E6-49340E6BC79B}"/>
                  </a:ext>
                </a:extLst>
              </p:cNvPr>
              <p:cNvGrpSpPr/>
              <p:nvPr/>
            </p:nvGrpSpPr>
            <p:grpSpPr>
              <a:xfrm>
                <a:off x="3126375" y="2117206"/>
                <a:ext cx="771200" cy="1421950"/>
                <a:chOff x="1413975" y="238125"/>
                <a:chExt cx="771200" cy="1421950"/>
              </a:xfrm>
            </p:grpSpPr>
            <p:sp>
              <p:nvSpPr>
                <p:cNvPr id="7" name="Google Shape;1342;p31">
                  <a:extLst>
                    <a:ext uri="{FF2B5EF4-FFF2-40B4-BE49-F238E27FC236}">
                      <a16:creationId xmlns:a16="http://schemas.microsoft.com/office/drawing/2014/main" id="{E2643A32-7AA3-06E9-6A23-695E614DC2C9}"/>
                    </a:ext>
                  </a:extLst>
                </p:cNvPr>
                <p:cNvSpPr/>
                <p:nvPr/>
              </p:nvSpPr>
              <p:spPr>
                <a:xfrm>
                  <a:off x="1540700" y="670450"/>
                  <a:ext cx="551000" cy="9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0" h="39585" extrusionOk="0">
                      <a:moveTo>
                        <a:pt x="14004" y="2643"/>
                      </a:moveTo>
                      <a:lnTo>
                        <a:pt x="14381" y="2697"/>
                      </a:lnTo>
                      <a:lnTo>
                        <a:pt x="14759" y="2787"/>
                      </a:lnTo>
                      <a:lnTo>
                        <a:pt x="15136" y="2912"/>
                      </a:lnTo>
                      <a:lnTo>
                        <a:pt x="15388" y="3020"/>
                      </a:lnTo>
                      <a:lnTo>
                        <a:pt x="15640" y="3146"/>
                      </a:lnTo>
                      <a:lnTo>
                        <a:pt x="15927" y="3344"/>
                      </a:lnTo>
                      <a:lnTo>
                        <a:pt x="16215" y="3560"/>
                      </a:lnTo>
                      <a:lnTo>
                        <a:pt x="16449" y="3793"/>
                      </a:lnTo>
                      <a:lnTo>
                        <a:pt x="16682" y="4045"/>
                      </a:lnTo>
                      <a:lnTo>
                        <a:pt x="16880" y="4315"/>
                      </a:lnTo>
                      <a:lnTo>
                        <a:pt x="17060" y="4602"/>
                      </a:lnTo>
                      <a:lnTo>
                        <a:pt x="17204" y="4890"/>
                      </a:lnTo>
                      <a:lnTo>
                        <a:pt x="17329" y="5213"/>
                      </a:lnTo>
                      <a:lnTo>
                        <a:pt x="17437" y="5537"/>
                      </a:lnTo>
                      <a:lnTo>
                        <a:pt x="17509" y="5861"/>
                      </a:lnTo>
                      <a:lnTo>
                        <a:pt x="17545" y="6202"/>
                      </a:lnTo>
                      <a:lnTo>
                        <a:pt x="17545" y="6544"/>
                      </a:lnTo>
                      <a:lnTo>
                        <a:pt x="17527" y="6885"/>
                      </a:lnTo>
                      <a:lnTo>
                        <a:pt x="17473" y="7227"/>
                      </a:lnTo>
                      <a:lnTo>
                        <a:pt x="17401" y="7568"/>
                      </a:lnTo>
                      <a:lnTo>
                        <a:pt x="17276" y="7892"/>
                      </a:lnTo>
                      <a:lnTo>
                        <a:pt x="17132" y="8215"/>
                      </a:lnTo>
                      <a:lnTo>
                        <a:pt x="16970" y="8521"/>
                      </a:lnTo>
                      <a:lnTo>
                        <a:pt x="16772" y="8809"/>
                      </a:lnTo>
                      <a:lnTo>
                        <a:pt x="16557" y="9060"/>
                      </a:lnTo>
                      <a:lnTo>
                        <a:pt x="16323" y="9294"/>
                      </a:lnTo>
                      <a:lnTo>
                        <a:pt x="16053" y="9510"/>
                      </a:lnTo>
                      <a:lnTo>
                        <a:pt x="15784" y="9707"/>
                      </a:lnTo>
                      <a:lnTo>
                        <a:pt x="15496" y="9869"/>
                      </a:lnTo>
                      <a:lnTo>
                        <a:pt x="15208" y="10013"/>
                      </a:lnTo>
                      <a:lnTo>
                        <a:pt x="14885" y="10139"/>
                      </a:lnTo>
                      <a:lnTo>
                        <a:pt x="14579" y="10229"/>
                      </a:lnTo>
                      <a:lnTo>
                        <a:pt x="14238" y="10283"/>
                      </a:lnTo>
                      <a:lnTo>
                        <a:pt x="13914" y="10319"/>
                      </a:lnTo>
                      <a:lnTo>
                        <a:pt x="13572" y="10319"/>
                      </a:lnTo>
                      <a:lnTo>
                        <a:pt x="13231" y="10283"/>
                      </a:lnTo>
                      <a:lnTo>
                        <a:pt x="12907" y="10229"/>
                      </a:lnTo>
                      <a:lnTo>
                        <a:pt x="12602" y="10157"/>
                      </a:lnTo>
                      <a:lnTo>
                        <a:pt x="12296" y="10049"/>
                      </a:lnTo>
                      <a:lnTo>
                        <a:pt x="11937" y="9887"/>
                      </a:lnTo>
                      <a:lnTo>
                        <a:pt x="11595" y="9689"/>
                      </a:lnTo>
                      <a:lnTo>
                        <a:pt x="11289" y="9456"/>
                      </a:lnTo>
                      <a:lnTo>
                        <a:pt x="11020" y="9204"/>
                      </a:lnTo>
                      <a:lnTo>
                        <a:pt x="10768" y="8934"/>
                      </a:lnTo>
                      <a:lnTo>
                        <a:pt x="10534" y="8647"/>
                      </a:lnTo>
                      <a:lnTo>
                        <a:pt x="10337" y="8323"/>
                      </a:lnTo>
                      <a:lnTo>
                        <a:pt x="10193" y="8000"/>
                      </a:lnTo>
                      <a:lnTo>
                        <a:pt x="10049" y="7658"/>
                      </a:lnTo>
                      <a:lnTo>
                        <a:pt x="9959" y="7299"/>
                      </a:lnTo>
                      <a:lnTo>
                        <a:pt x="9905" y="6921"/>
                      </a:lnTo>
                      <a:lnTo>
                        <a:pt x="9869" y="6562"/>
                      </a:lnTo>
                      <a:lnTo>
                        <a:pt x="9887" y="6184"/>
                      </a:lnTo>
                      <a:lnTo>
                        <a:pt x="9923" y="5807"/>
                      </a:lnTo>
                      <a:lnTo>
                        <a:pt x="10013" y="5429"/>
                      </a:lnTo>
                      <a:lnTo>
                        <a:pt x="10139" y="5052"/>
                      </a:lnTo>
                      <a:lnTo>
                        <a:pt x="10301" y="4692"/>
                      </a:lnTo>
                      <a:lnTo>
                        <a:pt x="10499" y="4368"/>
                      </a:lnTo>
                      <a:lnTo>
                        <a:pt x="10732" y="4063"/>
                      </a:lnTo>
                      <a:lnTo>
                        <a:pt x="10984" y="3775"/>
                      </a:lnTo>
                      <a:lnTo>
                        <a:pt x="11254" y="3524"/>
                      </a:lnTo>
                      <a:lnTo>
                        <a:pt x="11541" y="3308"/>
                      </a:lnTo>
                      <a:lnTo>
                        <a:pt x="11865" y="3110"/>
                      </a:lnTo>
                      <a:lnTo>
                        <a:pt x="12188" y="2948"/>
                      </a:lnTo>
                      <a:lnTo>
                        <a:pt x="12530" y="2823"/>
                      </a:lnTo>
                      <a:lnTo>
                        <a:pt x="12889" y="2733"/>
                      </a:lnTo>
                      <a:lnTo>
                        <a:pt x="13267" y="2661"/>
                      </a:lnTo>
                      <a:lnTo>
                        <a:pt x="13626" y="2643"/>
                      </a:lnTo>
                      <a:close/>
                      <a:moveTo>
                        <a:pt x="12494" y="0"/>
                      </a:moveTo>
                      <a:lnTo>
                        <a:pt x="12170" y="18"/>
                      </a:lnTo>
                      <a:lnTo>
                        <a:pt x="11829" y="36"/>
                      </a:lnTo>
                      <a:lnTo>
                        <a:pt x="11505" y="54"/>
                      </a:lnTo>
                      <a:lnTo>
                        <a:pt x="11200" y="90"/>
                      </a:lnTo>
                      <a:lnTo>
                        <a:pt x="10876" y="144"/>
                      </a:lnTo>
                      <a:lnTo>
                        <a:pt x="10552" y="198"/>
                      </a:lnTo>
                      <a:lnTo>
                        <a:pt x="10247" y="270"/>
                      </a:lnTo>
                      <a:lnTo>
                        <a:pt x="9923" y="360"/>
                      </a:lnTo>
                      <a:lnTo>
                        <a:pt x="9546" y="468"/>
                      </a:lnTo>
                      <a:lnTo>
                        <a:pt x="9186" y="593"/>
                      </a:lnTo>
                      <a:lnTo>
                        <a:pt x="8827" y="737"/>
                      </a:lnTo>
                      <a:lnTo>
                        <a:pt x="8467" y="899"/>
                      </a:lnTo>
                      <a:lnTo>
                        <a:pt x="8108" y="1061"/>
                      </a:lnTo>
                      <a:lnTo>
                        <a:pt x="7766" y="1241"/>
                      </a:lnTo>
                      <a:lnTo>
                        <a:pt x="7443" y="1438"/>
                      </a:lnTo>
                      <a:lnTo>
                        <a:pt x="7119" y="1654"/>
                      </a:lnTo>
                      <a:lnTo>
                        <a:pt x="6795" y="1888"/>
                      </a:lnTo>
                      <a:lnTo>
                        <a:pt x="6490" y="2121"/>
                      </a:lnTo>
                      <a:lnTo>
                        <a:pt x="6184" y="2373"/>
                      </a:lnTo>
                      <a:lnTo>
                        <a:pt x="5897" y="2643"/>
                      </a:lnTo>
                      <a:lnTo>
                        <a:pt x="5609" y="2912"/>
                      </a:lnTo>
                      <a:lnTo>
                        <a:pt x="5339" y="3218"/>
                      </a:lnTo>
                      <a:lnTo>
                        <a:pt x="5088" y="3506"/>
                      </a:lnTo>
                      <a:lnTo>
                        <a:pt x="4836" y="3829"/>
                      </a:lnTo>
                      <a:lnTo>
                        <a:pt x="4476" y="4333"/>
                      </a:lnTo>
                      <a:lnTo>
                        <a:pt x="4153" y="4872"/>
                      </a:lnTo>
                      <a:lnTo>
                        <a:pt x="3865" y="5447"/>
                      </a:lnTo>
                      <a:lnTo>
                        <a:pt x="3721" y="5735"/>
                      </a:lnTo>
                      <a:lnTo>
                        <a:pt x="3596" y="6022"/>
                      </a:lnTo>
                      <a:lnTo>
                        <a:pt x="3452" y="6400"/>
                      </a:lnTo>
                      <a:lnTo>
                        <a:pt x="3344" y="6777"/>
                      </a:lnTo>
                      <a:lnTo>
                        <a:pt x="3236" y="7155"/>
                      </a:lnTo>
                      <a:lnTo>
                        <a:pt x="3146" y="7532"/>
                      </a:lnTo>
                      <a:lnTo>
                        <a:pt x="3056" y="7928"/>
                      </a:lnTo>
                      <a:lnTo>
                        <a:pt x="3002" y="8305"/>
                      </a:lnTo>
                      <a:lnTo>
                        <a:pt x="2966" y="8683"/>
                      </a:lnTo>
                      <a:lnTo>
                        <a:pt x="2930" y="9060"/>
                      </a:lnTo>
                      <a:lnTo>
                        <a:pt x="2913" y="9438"/>
                      </a:lnTo>
                      <a:lnTo>
                        <a:pt x="2930" y="9815"/>
                      </a:lnTo>
                      <a:lnTo>
                        <a:pt x="2948" y="10193"/>
                      </a:lnTo>
                      <a:lnTo>
                        <a:pt x="2966" y="10570"/>
                      </a:lnTo>
                      <a:lnTo>
                        <a:pt x="3020" y="10948"/>
                      </a:lnTo>
                      <a:lnTo>
                        <a:pt x="3074" y="11325"/>
                      </a:lnTo>
                      <a:lnTo>
                        <a:pt x="3164" y="11685"/>
                      </a:lnTo>
                      <a:lnTo>
                        <a:pt x="3254" y="12044"/>
                      </a:lnTo>
                      <a:lnTo>
                        <a:pt x="3344" y="12404"/>
                      </a:lnTo>
                      <a:lnTo>
                        <a:pt x="3470" y="12763"/>
                      </a:lnTo>
                      <a:lnTo>
                        <a:pt x="3596" y="13105"/>
                      </a:lnTo>
                      <a:lnTo>
                        <a:pt x="3739" y="13447"/>
                      </a:lnTo>
                      <a:lnTo>
                        <a:pt x="3901" y="13788"/>
                      </a:lnTo>
                      <a:lnTo>
                        <a:pt x="4081" y="14112"/>
                      </a:lnTo>
                      <a:lnTo>
                        <a:pt x="4261" y="14435"/>
                      </a:lnTo>
                      <a:lnTo>
                        <a:pt x="4458" y="14759"/>
                      </a:lnTo>
                      <a:lnTo>
                        <a:pt x="4656" y="15064"/>
                      </a:lnTo>
                      <a:lnTo>
                        <a:pt x="4890" y="15370"/>
                      </a:lnTo>
                      <a:lnTo>
                        <a:pt x="5124" y="15658"/>
                      </a:lnTo>
                      <a:lnTo>
                        <a:pt x="5357" y="15945"/>
                      </a:lnTo>
                      <a:lnTo>
                        <a:pt x="5627" y="16233"/>
                      </a:lnTo>
                      <a:lnTo>
                        <a:pt x="5879" y="16485"/>
                      </a:lnTo>
                      <a:lnTo>
                        <a:pt x="6166" y="16754"/>
                      </a:lnTo>
                      <a:lnTo>
                        <a:pt x="6454" y="16988"/>
                      </a:lnTo>
                      <a:lnTo>
                        <a:pt x="3236" y="25059"/>
                      </a:lnTo>
                      <a:lnTo>
                        <a:pt x="396" y="32196"/>
                      </a:lnTo>
                      <a:lnTo>
                        <a:pt x="306" y="32465"/>
                      </a:lnTo>
                      <a:lnTo>
                        <a:pt x="216" y="32753"/>
                      </a:lnTo>
                      <a:lnTo>
                        <a:pt x="144" y="33023"/>
                      </a:lnTo>
                      <a:lnTo>
                        <a:pt x="90" y="33310"/>
                      </a:lnTo>
                      <a:lnTo>
                        <a:pt x="36" y="33580"/>
                      </a:lnTo>
                      <a:lnTo>
                        <a:pt x="18" y="33868"/>
                      </a:lnTo>
                      <a:lnTo>
                        <a:pt x="0" y="34137"/>
                      </a:lnTo>
                      <a:lnTo>
                        <a:pt x="0" y="34425"/>
                      </a:lnTo>
                      <a:lnTo>
                        <a:pt x="18" y="34695"/>
                      </a:lnTo>
                      <a:lnTo>
                        <a:pt x="36" y="34964"/>
                      </a:lnTo>
                      <a:lnTo>
                        <a:pt x="72" y="35234"/>
                      </a:lnTo>
                      <a:lnTo>
                        <a:pt x="126" y="35503"/>
                      </a:lnTo>
                      <a:lnTo>
                        <a:pt x="198" y="35773"/>
                      </a:lnTo>
                      <a:lnTo>
                        <a:pt x="270" y="36043"/>
                      </a:lnTo>
                      <a:lnTo>
                        <a:pt x="360" y="36294"/>
                      </a:lnTo>
                      <a:lnTo>
                        <a:pt x="468" y="36546"/>
                      </a:lnTo>
                      <a:lnTo>
                        <a:pt x="576" y="36798"/>
                      </a:lnTo>
                      <a:lnTo>
                        <a:pt x="701" y="37031"/>
                      </a:lnTo>
                      <a:lnTo>
                        <a:pt x="845" y="37283"/>
                      </a:lnTo>
                      <a:lnTo>
                        <a:pt x="989" y="37499"/>
                      </a:lnTo>
                      <a:lnTo>
                        <a:pt x="1151" y="37733"/>
                      </a:lnTo>
                      <a:lnTo>
                        <a:pt x="1313" y="37948"/>
                      </a:lnTo>
                      <a:lnTo>
                        <a:pt x="1492" y="38146"/>
                      </a:lnTo>
                      <a:lnTo>
                        <a:pt x="1690" y="38344"/>
                      </a:lnTo>
                      <a:lnTo>
                        <a:pt x="1888" y="38541"/>
                      </a:lnTo>
                      <a:lnTo>
                        <a:pt x="2104" y="38721"/>
                      </a:lnTo>
                      <a:lnTo>
                        <a:pt x="2337" y="38883"/>
                      </a:lnTo>
                      <a:lnTo>
                        <a:pt x="2553" y="39045"/>
                      </a:lnTo>
                      <a:lnTo>
                        <a:pt x="2805" y="39207"/>
                      </a:lnTo>
                      <a:lnTo>
                        <a:pt x="3056" y="39332"/>
                      </a:lnTo>
                      <a:lnTo>
                        <a:pt x="3308" y="39476"/>
                      </a:lnTo>
                      <a:lnTo>
                        <a:pt x="3578" y="39584"/>
                      </a:lnTo>
                      <a:lnTo>
                        <a:pt x="5447" y="34910"/>
                      </a:lnTo>
                      <a:lnTo>
                        <a:pt x="6364" y="35270"/>
                      </a:lnTo>
                      <a:lnTo>
                        <a:pt x="6777" y="34281"/>
                      </a:lnTo>
                      <a:lnTo>
                        <a:pt x="7335" y="32879"/>
                      </a:lnTo>
                      <a:lnTo>
                        <a:pt x="6400" y="32501"/>
                      </a:lnTo>
                      <a:lnTo>
                        <a:pt x="8198" y="28007"/>
                      </a:lnTo>
                      <a:lnTo>
                        <a:pt x="9114" y="28367"/>
                      </a:lnTo>
                      <a:lnTo>
                        <a:pt x="9636" y="27073"/>
                      </a:lnTo>
                      <a:lnTo>
                        <a:pt x="10085" y="25958"/>
                      </a:lnTo>
                      <a:lnTo>
                        <a:pt x="9150" y="25599"/>
                      </a:lnTo>
                      <a:lnTo>
                        <a:pt x="9582" y="24556"/>
                      </a:lnTo>
                      <a:lnTo>
                        <a:pt x="10499" y="24915"/>
                      </a:lnTo>
                      <a:lnTo>
                        <a:pt x="11451" y="22507"/>
                      </a:lnTo>
                      <a:lnTo>
                        <a:pt x="10534" y="22147"/>
                      </a:lnTo>
                      <a:lnTo>
                        <a:pt x="11739" y="19109"/>
                      </a:lnTo>
                      <a:lnTo>
                        <a:pt x="12116" y="19127"/>
                      </a:lnTo>
                      <a:lnTo>
                        <a:pt x="12889" y="19127"/>
                      </a:lnTo>
                      <a:lnTo>
                        <a:pt x="13267" y="19091"/>
                      </a:lnTo>
                      <a:lnTo>
                        <a:pt x="13626" y="19055"/>
                      </a:lnTo>
                      <a:lnTo>
                        <a:pt x="14004" y="19001"/>
                      </a:lnTo>
                      <a:lnTo>
                        <a:pt x="14363" y="18947"/>
                      </a:lnTo>
                      <a:lnTo>
                        <a:pt x="14741" y="18857"/>
                      </a:lnTo>
                      <a:lnTo>
                        <a:pt x="15100" y="18768"/>
                      </a:lnTo>
                      <a:lnTo>
                        <a:pt x="15460" y="18660"/>
                      </a:lnTo>
                      <a:lnTo>
                        <a:pt x="15801" y="18534"/>
                      </a:lnTo>
                      <a:lnTo>
                        <a:pt x="16143" y="18390"/>
                      </a:lnTo>
                      <a:lnTo>
                        <a:pt x="16485" y="18246"/>
                      </a:lnTo>
                      <a:lnTo>
                        <a:pt x="16826" y="18084"/>
                      </a:lnTo>
                      <a:lnTo>
                        <a:pt x="17150" y="17905"/>
                      </a:lnTo>
                      <a:lnTo>
                        <a:pt x="17473" y="17725"/>
                      </a:lnTo>
                      <a:lnTo>
                        <a:pt x="17797" y="17509"/>
                      </a:lnTo>
                      <a:lnTo>
                        <a:pt x="18102" y="17293"/>
                      </a:lnTo>
                      <a:lnTo>
                        <a:pt x="18408" y="17078"/>
                      </a:lnTo>
                      <a:lnTo>
                        <a:pt x="18696" y="16844"/>
                      </a:lnTo>
                      <a:lnTo>
                        <a:pt x="18965" y="16592"/>
                      </a:lnTo>
                      <a:lnTo>
                        <a:pt x="19235" y="16323"/>
                      </a:lnTo>
                      <a:lnTo>
                        <a:pt x="19505" y="16053"/>
                      </a:lnTo>
                      <a:lnTo>
                        <a:pt x="19756" y="15765"/>
                      </a:lnTo>
                      <a:lnTo>
                        <a:pt x="20008" y="15478"/>
                      </a:lnTo>
                      <a:lnTo>
                        <a:pt x="20224" y="15172"/>
                      </a:lnTo>
                      <a:lnTo>
                        <a:pt x="20457" y="14849"/>
                      </a:lnTo>
                      <a:lnTo>
                        <a:pt x="20655" y="14525"/>
                      </a:lnTo>
                      <a:lnTo>
                        <a:pt x="20853" y="14184"/>
                      </a:lnTo>
                      <a:lnTo>
                        <a:pt x="21033" y="13842"/>
                      </a:lnTo>
                      <a:lnTo>
                        <a:pt x="21212" y="13482"/>
                      </a:lnTo>
                      <a:lnTo>
                        <a:pt x="21356" y="13105"/>
                      </a:lnTo>
                      <a:lnTo>
                        <a:pt x="21536" y="12638"/>
                      </a:lnTo>
                      <a:lnTo>
                        <a:pt x="21680" y="12188"/>
                      </a:lnTo>
                      <a:lnTo>
                        <a:pt x="21788" y="11721"/>
                      </a:lnTo>
                      <a:lnTo>
                        <a:pt x="21895" y="11253"/>
                      </a:lnTo>
                      <a:lnTo>
                        <a:pt x="21967" y="10768"/>
                      </a:lnTo>
                      <a:lnTo>
                        <a:pt x="22021" y="10301"/>
                      </a:lnTo>
                      <a:lnTo>
                        <a:pt x="22039" y="9833"/>
                      </a:lnTo>
                      <a:lnTo>
                        <a:pt x="22039" y="9366"/>
                      </a:lnTo>
                      <a:lnTo>
                        <a:pt x="22021" y="8916"/>
                      </a:lnTo>
                      <a:lnTo>
                        <a:pt x="21967" y="8449"/>
                      </a:lnTo>
                      <a:lnTo>
                        <a:pt x="21913" y="7982"/>
                      </a:lnTo>
                      <a:lnTo>
                        <a:pt x="21824" y="7532"/>
                      </a:lnTo>
                      <a:lnTo>
                        <a:pt x="21716" y="7083"/>
                      </a:lnTo>
                      <a:lnTo>
                        <a:pt x="21590" y="6651"/>
                      </a:lnTo>
                      <a:lnTo>
                        <a:pt x="21428" y="6220"/>
                      </a:lnTo>
                      <a:lnTo>
                        <a:pt x="21266" y="5789"/>
                      </a:lnTo>
                      <a:lnTo>
                        <a:pt x="21069" y="5375"/>
                      </a:lnTo>
                      <a:lnTo>
                        <a:pt x="20853" y="4962"/>
                      </a:lnTo>
                      <a:lnTo>
                        <a:pt x="20637" y="4566"/>
                      </a:lnTo>
                      <a:lnTo>
                        <a:pt x="20385" y="4189"/>
                      </a:lnTo>
                      <a:lnTo>
                        <a:pt x="20116" y="3811"/>
                      </a:lnTo>
                      <a:lnTo>
                        <a:pt x="19828" y="3452"/>
                      </a:lnTo>
                      <a:lnTo>
                        <a:pt x="19523" y="3092"/>
                      </a:lnTo>
                      <a:lnTo>
                        <a:pt x="19199" y="2769"/>
                      </a:lnTo>
                      <a:lnTo>
                        <a:pt x="18857" y="2445"/>
                      </a:lnTo>
                      <a:lnTo>
                        <a:pt x="18498" y="2139"/>
                      </a:lnTo>
                      <a:lnTo>
                        <a:pt x="18120" y="1852"/>
                      </a:lnTo>
                      <a:lnTo>
                        <a:pt x="17743" y="1582"/>
                      </a:lnTo>
                      <a:lnTo>
                        <a:pt x="17329" y="1330"/>
                      </a:lnTo>
                      <a:lnTo>
                        <a:pt x="16916" y="1097"/>
                      </a:lnTo>
                      <a:lnTo>
                        <a:pt x="16467" y="881"/>
                      </a:lnTo>
                      <a:lnTo>
                        <a:pt x="16017" y="683"/>
                      </a:lnTo>
                      <a:lnTo>
                        <a:pt x="15568" y="522"/>
                      </a:lnTo>
                      <a:lnTo>
                        <a:pt x="15118" y="378"/>
                      </a:lnTo>
                      <a:lnTo>
                        <a:pt x="14795" y="288"/>
                      </a:lnTo>
                      <a:lnTo>
                        <a:pt x="14453" y="216"/>
                      </a:lnTo>
                      <a:lnTo>
                        <a:pt x="14130" y="144"/>
                      </a:lnTo>
                      <a:lnTo>
                        <a:pt x="13806" y="108"/>
                      </a:lnTo>
                      <a:lnTo>
                        <a:pt x="13483" y="54"/>
                      </a:lnTo>
                      <a:lnTo>
                        <a:pt x="13141" y="36"/>
                      </a:lnTo>
                      <a:lnTo>
                        <a:pt x="12817" y="18"/>
                      </a:lnTo>
                      <a:lnTo>
                        <a:pt x="124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8" name="Google Shape;1343;p31">
                  <a:extLst>
                    <a:ext uri="{FF2B5EF4-FFF2-40B4-BE49-F238E27FC236}">
                      <a16:creationId xmlns:a16="http://schemas.microsoft.com/office/drawing/2014/main" id="{0A584B99-2B58-5B3D-C074-E75E95770E62}"/>
                    </a:ext>
                  </a:extLst>
                </p:cNvPr>
                <p:cNvSpPr/>
                <p:nvPr/>
              </p:nvSpPr>
              <p:spPr>
                <a:xfrm>
                  <a:off x="1413975" y="479900"/>
                  <a:ext cx="478175" cy="10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7" h="40735" extrusionOk="0">
                      <a:moveTo>
                        <a:pt x="9563" y="2391"/>
                      </a:moveTo>
                      <a:lnTo>
                        <a:pt x="9959" y="2409"/>
                      </a:lnTo>
                      <a:lnTo>
                        <a:pt x="10336" y="2463"/>
                      </a:lnTo>
                      <a:lnTo>
                        <a:pt x="10714" y="2553"/>
                      </a:lnTo>
                      <a:lnTo>
                        <a:pt x="11055" y="2697"/>
                      </a:lnTo>
                      <a:lnTo>
                        <a:pt x="11397" y="2858"/>
                      </a:lnTo>
                      <a:lnTo>
                        <a:pt x="11721" y="3038"/>
                      </a:lnTo>
                      <a:lnTo>
                        <a:pt x="12008" y="3272"/>
                      </a:lnTo>
                      <a:lnTo>
                        <a:pt x="12278" y="3506"/>
                      </a:lnTo>
                      <a:lnTo>
                        <a:pt x="12530" y="3775"/>
                      </a:lnTo>
                      <a:lnTo>
                        <a:pt x="12745" y="4081"/>
                      </a:lnTo>
                      <a:lnTo>
                        <a:pt x="12943" y="4404"/>
                      </a:lnTo>
                      <a:lnTo>
                        <a:pt x="13105" y="4728"/>
                      </a:lnTo>
                      <a:lnTo>
                        <a:pt x="13231" y="5088"/>
                      </a:lnTo>
                      <a:lnTo>
                        <a:pt x="13320" y="5447"/>
                      </a:lnTo>
                      <a:lnTo>
                        <a:pt x="13392" y="5843"/>
                      </a:lnTo>
                      <a:lnTo>
                        <a:pt x="13410" y="6220"/>
                      </a:lnTo>
                      <a:lnTo>
                        <a:pt x="13392" y="6616"/>
                      </a:lnTo>
                      <a:lnTo>
                        <a:pt x="13320" y="6993"/>
                      </a:lnTo>
                      <a:lnTo>
                        <a:pt x="13231" y="7371"/>
                      </a:lnTo>
                      <a:lnTo>
                        <a:pt x="13105" y="7712"/>
                      </a:lnTo>
                      <a:lnTo>
                        <a:pt x="12943" y="8054"/>
                      </a:lnTo>
                      <a:lnTo>
                        <a:pt x="12745" y="8377"/>
                      </a:lnTo>
                      <a:lnTo>
                        <a:pt x="12530" y="8665"/>
                      </a:lnTo>
                      <a:lnTo>
                        <a:pt x="12278" y="8934"/>
                      </a:lnTo>
                      <a:lnTo>
                        <a:pt x="12008" y="9186"/>
                      </a:lnTo>
                      <a:lnTo>
                        <a:pt x="11721" y="9402"/>
                      </a:lnTo>
                      <a:lnTo>
                        <a:pt x="11397" y="9600"/>
                      </a:lnTo>
                      <a:lnTo>
                        <a:pt x="11055" y="9761"/>
                      </a:lnTo>
                      <a:lnTo>
                        <a:pt x="10714" y="9887"/>
                      </a:lnTo>
                      <a:lnTo>
                        <a:pt x="10336" y="9995"/>
                      </a:lnTo>
                      <a:lnTo>
                        <a:pt x="9959" y="10049"/>
                      </a:lnTo>
                      <a:lnTo>
                        <a:pt x="9563" y="10067"/>
                      </a:lnTo>
                      <a:lnTo>
                        <a:pt x="9168" y="10049"/>
                      </a:lnTo>
                      <a:lnTo>
                        <a:pt x="8790" y="9995"/>
                      </a:lnTo>
                      <a:lnTo>
                        <a:pt x="8431" y="9887"/>
                      </a:lnTo>
                      <a:lnTo>
                        <a:pt x="8071" y="9761"/>
                      </a:lnTo>
                      <a:lnTo>
                        <a:pt x="7730" y="9600"/>
                      </a:lnTo>
                      <a:lnTo>
                        <a:pt x="7424" y="9402"/>
                      </a:lnTo>
                      <a:lnTo>
                        <a:pt x="7119" y="9186"/>
                      </a:lnTo>
                      <a:lnTo>
                        <a:pt x="6849" y="8934"/>
                      </a:lnTo>
                      <a:lnTo>
                        <a:pt x="6597" y="8665"/>
                      </a:lnTo>
                      <a:lnTo>
                        <a:pt x="6382" y="8377"/>
                      </a:lnTo>
                      <a:lnTo>
                        <a:pt x="6184" y="8054"/>
                      </a:lnTo>
                      <a:lnTo>
                        <a:pt x="6022" y="7712"/>
                      </a:lnTo>
                      <a:lnTo>
                        <a:pt x="5896" y="7371"/>
                      </a:lnTo>
                      <a:lnTo>
                        <a:pt x="5806" y="6993"/>
                      </a:lnTo>
                      <a:lnTo>
                        <a:pt x="5752" y="6616"/>
                      </a:lnTo>
                      <a:lnTo>
                        <a:pt x="5717" y="6220"/>
                      </a:lnTo>
                      <a:lnTo>
                        <a:pt x="5752" y="5843"/>
                      </a:lnTo>
                      <a:lnTo>
                        <a:pt x="5806" y="5447"/>
                      </a:lnTo>
                      <a:lnTo>
                        <a:pt x="5896" y="5088"/>
                      </a:lnTo>
                      <a:lnTo>
                        <a:pt x="6022" y="4728"/>
                      </a:lnTo>
                      <a:lnTo>
                        <a:pt x="6184" y="4404"/>
                      </a:lnTo>
                      <a:lnTo>
                        <a:pt x="6382" y="4081"/>
                      </a:lnTo>
                      <a:lnTo>
                        <a:pt x="6597" y="3775"/>
                      </a:lnTo>
                      <a:lnTo>
                        <a:pt x="6849" y="3506"/>
                      </a:lnTo>
                      <a:lnTo>
                        <a:pt x="7119" y="3272"/>
                      </a:lnTo>
                      <a:lnTo>
                        <a:pt x="7424" y="3038"/>
                      </a:lnTo>
                      <a:lnTo>
                        <a:pt x="7730" y="2858"/>
                      </a:lnTo>
                      <a:lnTo>
                        <a:pt x="8071" y="2697"/>
                      </a:lnTo>
                      <a:lnTo>
                        <a:pt x="8431" y="2553"/>
                      </a:lnTo>
                      <a:lnTo>
                        <a:pt x="8790" y="2463"/>
                      </a:lnTo>
                      <a:lnTo>
                        <a:pt x="9168" y="2409"/>
                      </a:lnTo>
                      <a:lnTo>
                        <a:pt x="9563" y="2391"/>
                      </a:lnTo>
                      <a:close/>
                      <a:moveTo>
                        <a:pt x="9078" y="0"/>
                      </a:moveTo>
                      <a:lnTo>
                        <a:pt x="8593" y="54"/>
                      </a:lnTo>
                      <a:lnTo>
                        <a:pt x="8107" y="108"/>
                      </a:lnTo>
                      <a:lnTo>
                        <a:pt x="7640" y="198"/>
                      </a:lnTo>
                      <a:lnTo>
                        <a:pt x="7173" y="306"/>
                      </a:lnTo>
                      <a:lnTo>
                        <a:pt x="6723" y="432"/>
                      </a:lnTo>
                      <a:lnTo>
                        <a:pt x="6274" y="576"/>
                      </a:lnTo>
                      <a:lnTo>
                        <a:pt x="5842" y="755"/>
                      </a:lnTo>
                      <a:lnTo>
                        <a:pt x="5429" y="935"/>
                      </a:lnTo>
                      <a:lnTo>
                        <a:pt x="5015" y="1151"/>
                      </a:lnTo>
                      <a:lnTo>
                        <a:pt x="4602" y="1384"/>
                      </a:lnTo>
                      <a:lnTo>
                        <a:pt x="4224" y="1636"/>
                      </a:lnTo>
                      <a:lnTo>
                        <a:pt x="3847" y="1888"/>
                      </a:lnTo>
                      <a:lnTo>
                        <a:pt x="3487" y="2175"/>
                      </a:lnTo>
                      <a:lnTo>
                        <a:pt x="3146" y="2481"/>
                      </a:lnTo>
                      <a:lnTo>
                        <a:pt x="2804" y="2787"/>
                      </a:lnTo>
                      <a:lnTo>
                        <a:pt x="2499" y="3128"/>
                      </a:lnTo>
                      <a:lnTo>
                        <a:pt x="2193" y="3470"/>
                      </a:lnTo>
                      <a:lnTo>
                        <a:pt x="1906" y="3829"/>
                      </a:lnTo>
                      <a:lnTo>
                        <a:pt x="1636" y="4207"/>
                      </a:lnTo>
                      <a:lnTo>
                        <a:pt x="1384" y="4602"/>
                      </a:lnTo>
                      <a:lnTo>
                        <a:pt x="1169" y="4998"/>
                      </a:lnTo>
                      <a:lnTo>
                        <a:pt x="953" y="5411"/>
                      </a:lnTo>
                      <a:lnTo>
                        <a:pt x="755" y="5825"/>
                      </a:lnTo>
                      <a:lnTo>
                        <a:pt x="593" y="6274"/>
                      </a:lnTo>
                      <a:lnTo>
                        <a:pt x="431" y="6705"/>
                      </a:lnTo>
                      <a:lnTo>
                        <a:pt x="306" y="7173"/>
                      </a:lnTo>
                      <a:lnTo>
                        <a:pt x="198" y="7622"/>
                      </a:lnTo>
                      <a:lnTo>
                        <a:pt x="126" y="8090"/>
                      </a:lnTo>
                      <a:lnTo>
                        <a:pt x="54" y="8575"/>
                      </a:lnTo>
                      <a:lnTo>
                        <a:pt x="18" y="9060"/>
                      </a:lnTo>
                      <a:lnTo>
                        <a:pt x="0" y="9546"/>
                      </a:lnTo>
                      <a:lnTo>
                        <a:pt x="18" y="9959"/>
                      </a:lnTo>
                      <a:lnTo>
                        <a:pt x="36" y="10355"/>
                      </a:lnTo>
                      <a:lnTo>
                        <a:pt x="72" y="10750"/>
                      </a:lnTo>
                      <a:lnTo>
                        <a:pt x="144" y="11128"/>
                      </a:lnTo>
                      <a:lnTo>
                        <a:pt x="216" y="11505"/>
                      </a:lnTo>
                      <a:lnTo>
                        <a:pt x="288" y="11883"/>
                      </a:lnTo>
                      <a:lnTo>
                        <a:pt x="396" y="12260"/>
                      </a:lnTo>
                      <a:lnTo>
                        <a:pt x="503" y="12620"/>
                      </a:lnTo>
                      <a:lnTo>
                        <a:pt x="647" y="12979"/>
                      </a:lnTo>
                      <a:lnTo>
                        <a:pt x="773" y="13321"/>
                      </a:lnTo>
                      <a:lnTo>
                        <a:pt x="935" y="13680"/>
                      </a:lnTo>
                      <a:lnTo>
                        <a:pt x="1115" y="14004"/>
                      </a:lnTo>
                      <a:lnTo>
                        <a:pt x="1294" y="14345"/>
                      </a:lnTo>
                      <a:lnTo>
                        <a:pt x="1474" y="14651"/>
                      </a:lnTo>
                      <a:lnTo>
                        <a:pt x="1690" y="14975"/>
                      </a:lnTo>
                      <a:lnTo>
                        <a:pt x="1906" y="15280"/>
                      </a:lnTo>
                      <a:lnTo>
                        <a:pt x="2139" y="15568"/>
                      </a:lnTo>
                      <a:lnTo>
                        <a:pt x="2373" y="15855"/>
                      </a:lnTo>
                      <a:lnTo>
                        <a:pt x="2625" y="16125"/>
                      </a:lnTo>
                      <a:lnTo>
                        <a:pt x="2894" y="16395"/>
                      </a:lnTo>
                      <a:lnTo>
                        <a:pt x="3164" y="16646"/>
                      </a:lnTo>
                      <a:lnTo>
                        <a:pt x="3434" y="16898"/>
                      </a:lnTo>
                      <a:lnTo>
                        <a:pt x="3739" y="17132"/>
                      </a:lnTo>
                      <a:lnTo>
                        <a:pt x="4027" y="17347"/>
                      </a:lnTo>
                      <a:lnTo>
                        <a:pt x="4332" y="17563"/>
                      </a:lnTo>
                      <a:lnTo>
                        <a:pt x="4656" y="17761"/>
                      </a:lnTo>
                      <a:lnTo>
                        <a:pt x="4979" y="17941"/>
                      </a:lnTo>
                      <a:lnTo>
                        <a:pt x="5321" y="18120"/>
                      </a:lnTo>
                      <a:lnTo>
                        <a:pt x="5663" y="18282"/>
                      </a:lnTo>
                      <a:lnTo>
                        <a:pt x="6004" y="18426"/>
                      </a:lnTo>
                      <a:lnTo>
                        <a:pt x="6364" y="18570"/>
                      </a:lnTo>
                      <a:lnTo>
                        <a:pt x="6723" y="18678"/>
                      </a:lnTo>
                      <a:lnTo>
                        <a:pt x="6723" y="35036"/>
                      </a:lnTo>
                      <a:lnTo>
                        <a:pt x="6723" y="35342"/>
                      </a:lnTo>
                      <a:lnTo>
                        <a:pt x="6759" y="35629"/>
                      </a:lnTo>
                      <a:lnTo>
                        <a:pt x="6795" y="35917"/>
                      </a:lnTo>
                      <a:lnTo>
                        <a:pt x="6831" y="36187"/>
                      </a:lnTo>
                      <a:lnTo>
                        <a:pt x="6903" y="36456"/>
                      </a:lnTo>
                      <a:lnTo>
                        <a:pt x="6975" y="36726"/>
                      </a:lnTo>
                      <a:lnTo>
                        <a:pt x="7065" y="36996"/>
                      </a:lnTo>
                      <a:lnTo>
                        <a:pt x="7173" y="37265"/>
                      </a:lnTo>
                      <a:lnTo>
                        <a:pt x="7280" y="37517"/>
                      </a:lnTo>
                      <a:lnTo>
                        <a:pt x="7406" y="37751"/>
                      </a:lnTo>
                      <a:lnTo>
                        <a:pt x="7550" y="37984"/>
                      </a:lnTo>
                      <a:lnTo>
                        <a:pt x="7694" y="38218"/>
                      </a:lnTo>
                      <a:lnTo>
                        <a:pt x="7856" y="38452"/>
                      </a:lnTo>
                      <a:lnTo>
                        <a:pt x="8017" y="38667"/>
                      </a:lnTo>
                      <a:lnTo>
                        <a:pt x="8197" y="38865"/>
                      </a:lnTo>
                      <a:lnTo>
                        <a:pt x="8395" y="39063"/>
                      </a:lnTo>
                      <a:lnTo>
                        <a:pt x="8593" y="39261"/>
                      </a:lnTo>
                      <a:lnTo>
                        <a:pt x="8790" y="39440"/>
                      </a:lnTo>
                      <a:lnTo>
                        <a:pt x="9006" y="39602"/>
                      </a:lnTo>
                      <a:lnTo>
                        <a:pt x="9222" y="39764"/>
                      </a:lnTo>
                      <a:lnTo>
                        <a:pt x="9456" y="39908"/>
                      </a:lnTo>
                      <a:lnTo>
                        <a:pt x="9689" y="40052"/>
                      </a:lnTo>
                      <a:lnTo>
                        <a:pt x="9941" y="40177"/>
                      </a:lnTo>
                      <a:lnTo>
                        <a:pt x="10193" y="40285"/>
                      </a:lnTo>
                      <a:lnTo>
                        <a:pt x="10462" y="40393"/>
                      </a:lnTo>
                      <a:lnTo>
                        <a:pt x="10714" y="40483"/>
                      </a:lnTo>
                      <a:lnTo>
                        <a:pt x="10984" y="40555"/>
                      </a:lnTo>
                      <a:lnTo>
                        <a:pt x="11271" y="40609"/>
                      </a:lnTo>
                      <a:lnTo>
                        <a:pt x="11541" y="40663"/>
                      </a:lnTo>
                      <a:lnTo>
                        <a:pt x="11828" y="40699"/>
                      </a:lnTo>
                      <a:lnTo>
                        <a:pt x="12116" y="40717"/>
                      </a:lnTo>
                      <a:lnTo>
                        <a:pt x="12404" y="40735"/>
                      </a:lnTo>
                      <a:lnTo>
                        <a:pt x="12404" y="35701"/>
                      </a:lnTo>
                      <a:lnTo>
                        <a:pt x="13410" y="35701"/>
                      </a:lnTo>
                      <a:lnTo>
                        <a:pt x="13410" y="33113"/>
                      </a:lnTo>
                      <a:lnTo>
                        <a:pt x="12404" y="33113"/>
                      </a:lnTo>
                      <a:lnTo>
                        <a:pt x="12404" y="28259"/>
                      </a:lnTo>
                      <a:lnTo>
                        <a:pt x="13410" y="28259"/>
                      </a:lnTo>
                      <a:lnTo>
                        <a:pt x="13410" y="25670"/>
                      </a:lnTo>
                      <a:lnTo>
                        <a:pt x="12404" y="25670"/>
                      </a:lnTo>
                      <a:lnTo>
                        <a:pt x="12404" y="24538"/>
                      </a:lnTo>
                      <a:lnTo>
                        <a:pt x="13410" y="24538"/>
                      </a:lnTo>
                      <a:lnTo>
                        <a:pt x="13410" y="21949"/>
                      </a:lnTo>
                      <a:lnTo>
                        <a:pt x="12404" y="21949"/>
                      </a:lnTo>
                      <a:lnTo>
                        <a:pt x="12404" y="18678"/>
                      </a:lnTo>
                      <a:lnTo>
                        <a:pt x="12763" y="18570"/>
                      </a:lnTo>
                      <a:lnTo>
                        <a:pt x="13123" y="18426"/>
                      </a:lnTo>
                      <a:lnTo>
                        <a:pt x="13482" y="18282"/>
                      </a:lnTo>
                      <a:lnTo>
                        <a:pt x="13824" y="18120"/>
                      </a:lnTo>
                      <a:lnTo>
                        <a:pt x="14147" y="17941"/>
                      </a:lnTo>
                      <a:lnTo>
                        <a:pt x="14471" y="17761"/>
                      </a:lnTo>
                      <a:lnTo>
                        <a:pt x="14795" y="17563"/>
                      </a:lnTo>
                      <a:lnTo>
                        <a:pt x="15100" y="17347"/>
                      </a:lnTo>
                      <a:lnTo>
                        <a:pt x="15406" y="17132"/>
                      </a:lnTo>
                      <a:lnTo>
                        <a:pt x="15693" y="16898"/>
                      </a:lnTo>
                      <a:lnTo>
                        <a:pt x="15963" y="16646"/>
                      </a:lnTo>
                      <a:lnTo>
                        <a:pt x="16251" y="16395"/>
                      </a:lnTo>
                      <a:lnTo>
                        <a:pt x="16502" y="16125"/>
                      </a:lnTo>
                      <a:lnTo>
                        <a:pt x="16754" y="15855"/>
                      </a:lnTo>
                      <a:lnTo>
                        <a:pt x="16988" y="15568"/>
                      </a:lnTo>
                      <a:lnTo>
                        <a:pt x="17221" y="15280"/>
                      </a:lnTo>
                      <a:lnTo>
                        <a:pt x="17437" y="14975"/>
                      </a:lnTo>
                      <a:lnTo>
                        <a:pt x="17653" y="14651"/>
                      </a:lnTo>
                      <a:lnTo>
                        <a:pt x="17850" y="14345"/>
                      </a:lnTo>
                      <a:lnTo>
                        <a:pt x="18030" y="14004"/>
                      </a:lnTo>
                      <a:lnTo>
                        <a:pt x="18192" y="13680"/>
                      </a:lnTo>
                      <a:lnTo>
                        <a:pt x="18354" y="13321"/>
                      </a:lnTo>
                      <a:lnTo>
                        <a:pt x="18498" y="12979"/>
                      </a:lnTo>
                      <a:lnTo>
                        <a:pt x="18623" y="12620"/>
                      </a:lnTo>
                      <a:lnTo>
                        <a:pt x="18731" y="12260"/>
                      </a:lnTo>
                      <a:lnTo>
                        <a:pt x="18839" y="11883"/>
                      </a:lnTo>
                      <a:lnTo>
                        <a:pt x="18929" y="11505"/>
                      </a:lnTo>
                      <a:lnTo>
                        <a:pt x="19001" y="11128"/>
                      </a:lnTo>
                      <a:lnTo>
                        <a:pt x="19055" y="10750"/>
                      </a:lnTo>
                      <a:lnTo>
                        <a:pt x="19091" y="10355"/>
                      </a:lnTo>
                      <a:lnTo>
                        <a:pt x="19109" y="9959"/>
                      </a:lnTo>
                      <a:lnTo>
                        <a:pt x="19127" y="9546"/>
                      </a:lnTo>
                      <a:lnTo>
                        <a:pt x="19109" y="9060"/>
                      </a:lnTo>
                      <a:lnTo>
                        <a:pt x="19073" y="8575"/>
                      </a:lnTo>
                      <a:lnTo>
                        <a:pt x="19019" y="8090"/>
                      </a:lnTo>
                      <a:lnTo>
                        <a:pt x="18929" y="7622"/>
                      </a:lnTo>
                      <a:lnTo>
                        <a:pt x="18821" y="7173"/>
                      </a:lnTo>
                      <a:lnTo>
                        <a:pt x="18695" y="6705"/>
                      </a:lnTo>
                      <a:lnTo>
                        <a:pt x="18552" y="6274"/>
                      </a:lnTo>
                      <a:lnTo>
                        <a:pt x="18372" y="5825"/>
                      </a:lnTo>
                      <a:lnTo>
                        <a:pt x="18174" y="5411"/>
                      </a:lnTo>
                      <a:lnTo>
                        <a:pt x="17976" y="4998"/>
                      </a:lnTo>
                      <a:lnTo>
                        <a:pt x="17743" y="4602"/>
                      </a:lnTo>
                      <a:lnTo>
                        <a:pt x="17491" y="4207"/>
                      </a:lnTo>
                      <a:lnTo>
                        <a:pt x="17221" y="3829"/>
                      </a:lnTo>
                      <a:lnTo>
                        <a:pt x="16934" y="3470"/>
                      </a:lnTo>
                      <a:lnTo>
                        <a:pt x="16646" y="3128"/>
                      </a:lnTo>
                      <a:lnTo>
                        <a:pt x="16323" y="2787"/>
                      </a:lnTo>
                      <a:lnTo>
                        <a:pt x="15999" y="2481"/>
                      </a:lnTo>
                      <a:lnTo>
                        <a:pt x="15639" y="2175"/>
                      </a:lnTo>
                      <a:lnTo>
                        <a:pt x="15280" y="1888"/>
                      </a:lnTo>
                      <a:lnTo>
                        <a:pt x="14902" y="1636"/>
                      </a:lnTo>
                      <a:lnTo>
                        <a:pt x="14525" y="1384"/>
                      </a:lnTo>
                      <a:lnTo>
                        <a:pt x="14129" y="1151"/>
                      </a:lnTo>
                      <a:lnTo>
                        <a:pt x="13716" y="935"/>
                      </a:lnTo>
                      <a:lnTo>
                        <a:pt x="13285" y="755"/>
                      </a:lnTo>
                      <a:lnTo>
                        <a:pt x="12853" y="576"/>
                      </a:lnTo>
                      <a:lnTo>
                        <a:pt x="12404" y="432"/>
                      </a:lnTo>
                      <a:lnTo>
                        <a:pt x="11954" y="306"/>
                      </a:lnTo>
                      <a:lnTo>
                        <a:pt x="11487" y="198"/>
                      </a:lnTo>
                      <a:lnTo>
                        <a:pt x="11020" y="108"/>
                      </a:lnTo>
                      <a:lnTo>
                        <a:pt x="10534" y="54"/>
                      </a:lnTo>
                      <a:lnTo>
                        <a:pt x="100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9" name="Google Shape;1344;p31">
                  <a:extLst>
                    <a:ext uri="{FF2B5EF4-FFF2-40B4-BE49-F238E27FC236}">
                      <a16:creationId xmlns:a16="http://schemas.microsoft.com/office/drawing/2014/main" id="{5614B842-566E-B15F-21A9-122A46A1CEB2}"/>
                    </a:ext>
                  </a:extLst>
                </p:cNvPr>
                <p:cNvSpPr/>
                <p:nvPr/>
              </p:nvSpPr>
              <p:spPr>
                <a:xfrm>
                  <a:off x="1581600" y="238125"/>
                  <a:ext cx="603575" cy="6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3" h="24143" extrusionOk="0">
                      <a:moveTo>
                        <a:pt x="12080" y="0"/>
                      </a:moveTo>
                      <a:lnTo>
                        <a:pt x="11523" y="18"/>
                      </a:lnTo>
                      <a:lnTo>
                        <a:pt x="10966" y="54"/>
                      </a:lnTo>
                      <a:lnTo>
                        <a:pt x="10426" y="108"/>
                      </a:lnTo>
                      <a:lnTo>
                        <a:pt x="9887" y="198"/>
                      </a:lnTo>
                      <a:lnTo>
                        <a:pt x="9366" y="306"/>
                      </a:lnTo>
                      <a:lnTo>
                        <a:pt x="8845" y="431"/>
                      </a:lnTo>
                      <a:lnTo>
                        <a:pt x="8323" y="593"/>
                      </a:lnTo>
                      <a:lnTo>
                        <a:pt x="7838" y="773"/>
                      </a:lnTo>
                      <a:lnTo>
                        <a:pt x="7335" y="971"/>
                      </a:lnTo>
                      <a:lnTo>
                        <a:pt x="6867" y="1186"/>
                      </a:lnTo>
                      <a:lnTo>
                        <a:pt x="6400" y="1420"/>
                      </a:lnTo>
                      <a:lnTo>
                        <a:pt x="5932" y="1672"/>
                      </a:lnTo>
                      <a:lnTo>
                        <a:pt x="5501" y="1959"/>
                      </a:lnTo>
                      <a:lnTo>
                        <a:pt x="5070" y="2247"/>
                      </a:lnTo>
                      <a:lnTo>
                        <a:pt x="4656" y="2553"/>
                      </a:lnTo>
                      <a:lnTo>
                        <a:pt x="4243" y="2894"/>
                      </a:lnTo>
                      <a:lnTo>
                        <a:pt x="3865" y="3236"/>
                      </a:lnTo>
                      <a:lnTo>
                        <a:pt x="3488" y="3595"/>
                      </a:lnTo>
                      <a:lnTo>
                        <a:pt x="3128" y="3973"/>
                      </a:lnTo>
                      <a:lnTo>
                        <a:pt x="2787" y="4368"/>
                      </a:lnTo>
                      <a:lnTo>
                        <a:pt x="2463" y="4764"/>
                      </a:lnTo>
                      <a:lnTo>
                        <a:pt x="2157" y="5195"/>
                      </a:lnTo>
                      <a:lnTo>
                        <a:pt x="1870" y="5627"/>
                      </a:lnTo>
                      <a:lnTo>
                        <a:pt x="1600" y="6076"/>
                      </a:lnTo>
                      <a:lnTo>
                        <a:pt x="1348" y="6543"/>
                      </a:lnTo>
                      <a:lnTo>
                        <a:pt x="1115" y="7011"/>
                      </a:lnTo>
                      <a:lnTo>
                        <a:pt x="899" y="7496"/>
                      </a:lnTo>
                      <a:lnTo>
                        <a:pt x="719" y="7981"/>
                      </a:lnTo>
                      <a:lnTo>
                        <a:pt x="539" y="8485"/>
                      </a:lnTo>
                      <a:lnTo>
                        <a:pt x="396" y="9006"/>
                      </a:lnTo>
                      <a:lnTo>
                        <a:pt x="270" y="9527"/>
                      </a:lnTo>
                      <a:lnTo>
                        <a:pt x="162" y="10049"/>
                      </a:lnTo>
                      <a:lnTo>
                        <a:pt x="90" y="10552"/>
                      </a:lnTo>
                      <a:lnTo>
                        <a:pt x="54" y="11055"/>
                      </a:lnTo>
                      <a:lnTo>
                        <a:pt x="18" y="11559"/>
                      </a:lnTo>
                      <a:lnTo>
                        <a:pt x="0" y="12062"/>
                      </a:lnTo>
                      <a:lnTo>
                        <a:pt x="18" y="12673"/>
                      </a:lnTo>
                      <a:lnTo>
                        <a:pt x="54" y="13267"/>
                      </a:lnTo>
                      <a:lnTo>
                        <a:pt x="144" y="13914"/>
                      </a:lnTo>
                      <a:lnTo>
                        <a:pt x="252" y="14543"/>
                      </a:lnTo>
                      <a:lnTo>
                        <a:pt x="396" y="15154"/>
                      </a:lnTo>
                      <a:lnTo>
                        <a:pt x="575" y="15765"/>
                      </a:lnTo>
                      <a:lnTo>
                        <a:pt x="791" y="16358"/>
                      </a:lnTo>
                      <a:lnTo>
                        <a:pt x="1025" y="16934"/>
                      </a:lnTo>
                      <a:lnTo>
                        <a:pt x="1294" y="17491"/>
                      </a:lnTo>
                      <a:lnTo>
                        <a:pt x="1582" y="18048"/>
                      </a:lnTo>
                      <a:lnTo>
                        <a:pt x="1852" y="18480"/>
                      </a:lnTo>
                      <a:lnTo>
                        <a:pt x="2139" y="18911"/>
                      </a:lnTo>
                      <a:lnTo>
                        <a:pt x="2445" y="19325"/>
                      </a:lnTo>
                      <a:lnTo>
                        <a:pt x="2751" y="19738"/>
                      </a:lnTo>
                      <a:lnTo>
                        <a:pt x="3092" y="19738"/>
                      </a:lnTo>
                      <a:lnTo>
                        <a:pt x="3326" y="19702"/>
                      </a:lnTo>
                      <a:lnTo>
                        <a:pt x="3560" y="19684"/>
                      </a:lnTo>
                      <a:lnTo>
                        <a:pt x="3775" y="19630"/>
                      </a:lnTo>
                      <a:lnTo>
                        <a:pt x="3991" y="19558"/>
                      </a:lnTo>
                      <a:lnTo>
                        <a:pt x="4207" y="19486"/>
                      </a:lnTo>
                      <a:lnTo>
                        <a:pt x="4422" y="19414"/>
                      </a:lnTo>
                      <a:lnTo>
                        <a:pt x="4620" y="19307"/>
                      </a:lnTo>
                      <a:lnTo>
                        <a:pt x="4818" y="19199"/>
                      </a:lnTo>
                      <a:lnTo>
                        <a:pt x="4998" y="19091"/>
                      </a:lnTo>
                      <a:lnTo>
                        <a:pt x="5177" y="18965"/>
                      </a:lnTo>
                      <a:lnTo>
                        <a:pt x="5357" y="18821"/>
                      </a:lnTo>
                      <a:lnTo>
                        <a:pt x="5519" y="18677"/>
                      </a:lnTo>
                      <a:lnTo>
                        <a:pt x="5663" y="18516"/>
                      </a:lnTo>
                      <a:lnTo>
                        <a:pt x="5807" y="18354"/>
                      </a:lnTo>
                      <a:lnTo>
                        <a:pt x="5950" y="18174"/>
                      </a:lnTo>
                      <a:lnTo>
                        <a:pt x="5627" y="17833"/>
                      </a:lnTo>
                      <a:lnTo>
                        <a:pt x="5303" y="17473"/>
                      </a:lnTo>
                      <a:lnTo>
                        <a:pt x="5016" y="17078"/>
                      </a:lnTo>
                      <a:lnTo>
                        <a:pt x="4746" y="16682"/>
                      </a:lnTo>
                      <a:lnTo>
                        <a:pt x="4458" y="16179"/>
                      </a:lnTo>
                      <a:lnTo>
                        <a:pt x="4189" y="15639"/>
                      </a:lnTo>
                      <a:lnTo>
                        <a:pt x="3955" y="15082"/>
                      </a:lnTo>
                      <a:lnTo>
                        <a:pt x="3775" y="14525"/>
                      </a:lnTo>
                      <a:lnTo>
                        <a:pt x="3613" y="13932"/>
                      </a:lnTo>
                      <a:lnTo>
                        <a:pt x="3560" y="13644"/>
                      </a:lnTo>
                      <a:lnTo>
                        <a:pt x="3506" y="13338"/>
                      </a:lnTo>
                      <a:lnTo>
                        <a:pt x="3470" y="13033"/>
                      </a:lnTo>
                      <a:lnTo>
                        <a:pt x="3434" y="12727"/>
                      </a:lnTo>
                      <a:lnTo>
                        <a:pt x="3416" y="12404"/>
                      </a:lnTo>
                      <a:lnTo>
                        <a:pt x="3416" y="12098"/>
                      </a:lnTo>
                      <a:lnTo>
                        <a:pt x="3416" y="12062"/>
                      </a:lnTo>
                      <a:lnTo>
                        <a:pt x="3434" y="11451"/>
                      </a:lnTo>
                      <a:lnTo>
                        <a:pt x="3506" y="10858"/>
                      </a:lnTo>
                      <a:lnTo>
                        <a:pt x="3595" y="10282"/>
                      </a:lnTo>
                      <a:lnTo>
                        <a:pt x="3739" y="9707"/>
                      </a:lnTo>
                      <a:lnTo>
                        <a:pt x="3847" y="9366"/>
                      </a:lnTo>
                      <a:lnTo>
                        <a:pt x="3955" y="9042"/>
                      </a:lnTo>
                      <a:lnTo>
                        <a:pt x="4099" y="8719"/>
                      </a:lnTo>
                      <a:lnTo>
                        <a:pt x="4243" y="8395"/>
                      </a:lnTo>
                      <a:lnTo>
                        <a:pt x="4386" y="8089"/>
                      </a:lnTo>
                      <a:lnTo>
                        <a:pt x="4548" y="7784"/>
                      </a:lnTo>
                      <a:lnTo>
                        <a:pt x="4728" y="7478"/>
                      </a:lnTo>
                      <a:lnTo>
                        <a:pt x="4926" y="7191"/>
                      </a:lnTo>
                      <a:lnTo>
                        <a:pt x="5123" y="6903"/>
                      </a:lnTo>
                      <a:lnTo>
                        <a:pt x="5339" y="6633"/>
                      </a:lnTo>
                      <a:lnTo>
                        <a:pt x="5555" y="6382"/>
                      </a:lnTo>
                      <a:lnTo>
                        <a:pt x="5789" y="6112"/>
                      </a:lnTo>
                      <a:lnTo>
                        <a:pt x="6022" y="5878"/>
                      </a:lnTo>
                      <a:lnTo>
                        <a:pt x="6274" y="5645"/>
                      </a:lnTo>
                      <a:lnTo>
                        <a:pt x="6544" y="5411"/>
                      </a:lnTo>
                      <a:lnTo>
                        <a:pt x="6813" y="5195"/>
                      </a:lnTo>
                      <a:lnTo>
                        <a:pt x="7083" y="4997"/>
                      </a:lnTo>
                      <a:lnTo>
                        <a:pt x="7370" y="4800"/>
                      </a:lnTo>
                      <a:lnTo>
                        <a:pt x="7676" y="4620"/>
                      </a:lnTo>
                      <a:lnTo>
                        <a:pt x="7964" y="4440"/>
                      </a:lnTo>
                      <a:lnTo>
                        <a:pt x="8287" y="4278"/>
                      </a:lnTo>
                      <a:lnTo>
                        <a:pt x="8593" y="4135"/>
                      </a:lnTo>
                      <a:lnTo>
                        <a:pt x="8916" y="4009"/>
                      </a:lnTo>
                      <a:lnTo>
                        <a:pt x="9258" y="3883"/>
                      </a:lnTo>
                      <a:lnTo>
                        <a:pt x="9582" y="3775"/>
                      </a:lnTo>
                      <a:lnTo>
                        <a:pt x="9923" y="3685"/>
                      </a:lnTo>
                      <a:lnTo>
                        <a:pt x="10265" y="3595"/>
                      </a:lnTo>
                      <a:lnTo>
                        <a:pt x="10624" y="3523"/>
                      </a:lnTo>
                      <a:lnTo>
                        <a:pt x="10984" y="3487"/>
                      </a:lnTo>
                      <a:lnTo>
                        <a:pt x="11343" y="3433"/>
                      </a:lnTo>
                      <a:lnTo>
                        <a:pt x="11703" y="3416"/>
                      </a:lnTo>
                      <a:lnTo>
                        <a:pt x="12512" y="3416"/>
                      </a:lnTo>
                      <a:lnTo>
                        <a:pt x="12961" y="3451"/>
                      </a:lnTo>
                      <a:lnTo>
                        <a:pt x="13393" y="3505"/>
                      </a:lnTo>
                      <a:lnTo>
                        <a:pt x="13824" y="3577"/>
                      </a:lnTo>
                      <a:lnTo>
                        <a:pt x="14237" y="3685"/>
                      </a:lnTo>
                      <a:lnTo>
                        <a:pt x="14651" y="3793"/>
                      </a:lnTo>
                      <a:lnTo>
                        <a:pt x="15046" y="3937"/>
                      </a:lnTo>
                      <a:lnTo>
                        <a:pt x="15442" y="4099"/>
                      </a:lnTo>
                      <a:lnTo>
                        <a:pt x="15819" y="4260"/>
                      </a:lnTo>
                      <a:lnTo>
                        <a:pt x="16197" y="4458"/>
                      </a:lnTo>
                      <a:lnTo>
                        <a:pt x="16556" y="4674"/>
                      </a:lnTo>
                      <a:lnTo>
                        <a:pt x="16916" y="4890"/>
                      </a:lnTo>
                      <a:lnTo>
                        <a:pt x="17257" y="5141"/>
                      </a:lnTo>
                      <a:lnTo>
                        <a:pt x="17581" y="5393"/>
                      </a:lnTo>
                      <a:lnTo>
                        <a:pt x="17887" y="5663"/>
                      </a:lnTo>
                      <a:lnTo>
                        <a:pt x="18192" y="5950"/>
                      </a:lnTo>
                      <a:lnTo>
                        <a:pt x="18480" y="6256"/>
                      </a:lnTo>
                      <a:lnTo>
                        <a:pt x="18749" y="6561"/>
                      </a:lnTo>
                      <a:lnTo>
                        <a:pt x="19019" y="6885"/>
                      </a:lnTo>
                      <a:lnTo>
                        <a:pt x="19253" y="7226"/>
                      </a:lnTo>
                      <a:lnTo>
                        <a:pt x="19486" y="7586"/>
                      </a:lnTo>
                      <a:lnTo>
                        <a:pt x="19684" y="7946"/>
                      </a:lnTo>
                      <a:lnTo>
                        <a:pt x="19882" y="8323"/>
                      </a:lnTo>
                      <a:lnTo>
                        <a:pt x="20044" y="8701"/>
                      </a:lnTo>
                      <a:lnTo>
                        <a:pt x="20206" y="9096"/>
                      </a:lnTo>
                      <a:lnTo>
                        <a:pt x="20349" y="9491"/>
                      </a:lnTo>
                      <a:lnTo>
                        <a:pt x="20457" y="9905"/>
                      </a:lnTo>
                      <a:lnTo>
                        <a:pt x="20565" y="10318"/>
                      </a:lnTo>
                      <a:lnTo>
                        <a:pt x="20637" y="10750"/>
                      </a:lnTo>
                      <a:lnTo>
                        <a:pt x="20691" y="11181"/>
                      </a:lnTo>
                      <a:lnTo>
                        <a:pt x="20727" y="11631"/>
                      </a:lnTo>
                      <a:lnTo>
                        <a:pt x="20727" y="12062"/>
                      </a:lnTo>
                      <a:lnTo>
                        <a:pt x="20727" y="12529"/>
                      </a:lnTo>
                      <a:lnTo>
                        <a:pt x="20691" y="12979"/>
                      </a:lnTo>
                      <a:lnTo>
                        <a:pt x="20619" y="13428"/>
                      </a:lnTo>
                      <a:lnTo>
                        <a:pt x="20547" y="13860"/>
                      </a:lnTo>
                      <a:lnTo>
                        <a:pt x="20439" y="14291"/>
                      </a:lnTo>
                      <a:lnTo>
                        <a:pt x="20313" y="14723"/>
                      </a:lnTo>
                      <a:lnTo>
                        <a:pt x="20170" y="15136"/>
                      </a:lnTo>
                      <a:lnTo>
                        <a:pt x="20008" y="15532"/>
                      </a:lnTo>
                      <a:lnTo>
                        <a:pt x="19828" y="15927"/>
                      </a:lnTo>
                      <a:lnTo>
                        <a:pt x="19630" y="16305"/>
                      </a:lnTo>
                      <a:lnTo>
                        <a:pt x="19397" y="16682"/>
                      </a:lnTo>
                      <a:lnTo>
                        <a:pt x="19163" y="17042"/>
                      </a:lnTo>
                      <a:lnTo>
                        <a:pt x="18911" y="17383"/>
                      </a:lnTo>
                      <a:lnTo>
                        <a:pt x="18642" y="17707"/>
                      </a:lnTo>
                      <a:lnTo>
                        <a:pt x="18354" y="18030"/>
                      </a:lnTo>
                      <a:lnTo>
                        <a:pt x="18048" y="18336"/>
                      </a:lnTo>
                      <a:lnTo>
                        <a:pt x="17743" y="18605"/>
                      </a:lnTo>
                      <a:lnTo>
                        <a:pt x="17419" y="18875"/>
                      </a:lnTo>
                      <a:lnTo>
                        <a:pt x="17096" y="19127"/>
                      </a:lnTo>
                      <a:lnTo>
                        <a:pt x="16754" y="19343"/>
                      </a:lnTo>
                      <a:lnTo>
                        <a:pt x="17096" y="19630"/>
                      </a:lnTo>
                      <a:lnTo>
                        <a:pt x="17419" y="19918"/>
                      </a:lnTo>
                      <a:lnTo>
                        <a:pt x="17725" y="20223"/>
                      </a:lnTo>
                      <a:lnTo>
                        <a:pt x="18012" y="20547"/>
                      </a:lnTo>
                      <a:lnTo>
                        <a:pt x="18300" y="20871"/>
                      </a:lnTo>
                      <a:lnTo>
                        <a:pt x="18552" y="21212"/>
                      </a:lnTo>
                      <a:lnTo>
                        <a:pt x="18803" y="21572"/>
                      </a:lnTo>
                      <a:lnTo>
                        <a:pt x="19037" y="21931"/>
                      </a:lnTo>
                      <a:lnTo>
                        <a:pt x="19397" y="21661"/>
                      </a:lnTo>
                      <a:lnTo>
                        <a:pt x="19756" y="21374"/>
                      </a:lnTo>
                      <a:lnTo>
                        <a:pt x="20098" y="21086"/>
                      </a:lnTo>
                      <a:lnTo>
                        <a:pt x="20421" y="20781"/>
                      </a:lnTo>
                      <a:lnTo>
                        <a:pt x="20853" y="20349"/>
                      </a:lnTo>
                      <a:lnTo>
                        <a:pt x="21248" y="19918"/>
                      </a:lnTo>
                      <a:lnTo>
                        <a:pt x="21626" y="19450"/>
                      </a:lnTo>
                      <a:lnTo>
                        <a:pt x="21985" y="18965"/>
                      </a:lnTo>
                      <a:lnTo>
                        <a:pt x="22309" y="18462"/>
                      </a:lnTo>
                      <a:lnTo>
                        <a:pt x="22614" y="17958"/>
                      </a:lnTo>
                      <a:lnTo>
                        <a:pt x="22884" y="17419"/>
                      </a:lnTo>
                      <a:lnTo>
                        <a:pt x="23154" y="16880"/>
                      </a:lnTo>
                      <a:lnTo>
                        <a:pt x="23369" y="16323"/>
                      </a:lnTo>
                      <a:lnTo>
                        <a:pt x="23567" y="15747"/>
                      </a:lnTo>
                      <a:lnTo>
                        <a:pt x="23747" y="15154"/>
                      </a:lnTo>
                      <a:lnTo>
                        <a:pt x="23891" y="14561"/>
                      </a:lnTo>
                      <a:lnTo>
                        <a:pt x="23999" y="13950"/>
                      </a:lnTo>
                      <a:lnTo>
                        <a:pt x="24088" y="13338"/>
                      </a:lnTo>
                      <a:lnTo>
                        <a:pt x="24124" y="12709"/>
                      </a:lnTo>
                      <a:lnTo>
                        <a:pt x="24142" y="12062"/>
                      </a:lnTo>
                      <a:lnTo>
                        <a:pt x="24124" y="11451"/>
                      </a:lnTo>
                      <a:lnTo>
                        <a:pt x="24088" y="10840"/>
                      </a:lnTo>
                      <a:lnTo>
                        <a:pt x="24016" y="10229"/>
                      </a:lnTo>
                      <a:lnTo>
                        <a:pt x="23909" y="9635"/>
                      </a:lnTo>
                      <a:lnTo>
                        <a:pt x="23765" y="9060"/>
                      </a:lnTo>
                      <a:lnTo>
                        <a:pt x="23603" y="8485"/>
                      </a:lnTo>
                      <a:lnTo>
                        <a:pt x="23405" y="7928"/>
                      </a:lnTo>
                      <a:lnTo>
                        <a:pt x="23190" y="7370"/>
                      </a:lnTo>
                      <a:lnTo>
                        <a:pt x="22956" y="6831"/>
                      </a:lnTo>
                      <a:lnTo>
                        <a:pt x="22686" y="6328"/>
                      </a:lnTo>
                      <a:lnTo>
                        <a:pt x="22399" y="5806"/>
                      </a:lnTo>
                      <a:lnTo>
                        <a:pt x="22075" y="5321"/>
                      </a:lnTo>
                      <a:lnTo>
                        <a:pt x="21751" y="4854"/>
                      </a:lnTo>
                      <a:lnTo>
                        <a:pt x="21392" y="4386"/>
                      </a:lnTo>
                      <a:lnTo>
                        <a:pt x="21014" y="3955"/>
                      </a:lnTo>
                      <a:lnTo>
                        <a:pt x="20601" y="3541"/>
                      </a:lnTo>
                      <a:lnTo>
                        <a:pt x="20188" y="3128"/>
                      </a:lnTo>
                      <a:lnTo>
                        <a:pt x="19756" y="2750"/>
                      </a:lnTo>
                      <a:lnTo>
                        <a:pt x="19289" y="2391"/>
                      </a:lnTo>
                      <a:lnTo>
                        <a:pt x="18821" y="2067"/>
                      </a:lnTo>
                      <a:lnTo>
                        <a:pt x="18336" y="1744"/>
                      </a:lnTo>
                      <a:lnTo>
                        <a:pt x="17833" y="1456"/>
                      </a:lnTo>
                      <a:lnTo>
                        <a:pt x="17311" y="1186"/>
                      </a:lnTo>
                      <a:lnTo>
                        <a:pt x="16772" y="953"/>
                      </a:lnTo>
                      <a:lnTo>
                        <a:pt x="16215" y="737"/>
                      </a:lnTo>
                      <a:lnTo>
                        <a:pt x="15658" y="539"/>
                      </a:lnTo>
                      <a:lnTo>
                        <a:pt x="15082" y="378"/>
                      </a:lnTo>
                      <a:lnTo>
                        <a:pt x="14507" y="234"/>
                      </a:lnTo>
                      <a:lnTo>
                        <a:pt x="13914" y="144"/>
                      </a:lnTo>
                      <a:lnTo>
                        <a:pt x="13303" y="54"/>
                      </a:lnTo>
                      <a:lnTo>
                        <a:pt x="12691" y="18"/>
                      </a:lnTo>
                      <a:lnTo>
                        <a:pt x="12080" y="0"/>
                      </a:lnTo>
                      <a:close/>
                      <a:moveTo>
                        <a:pt x="14076" y="20493"/>
                      </a:moveTo>
                      <a:lnTo>
                        <a:pt x="13644" y="20583"/>
                      </a:lnTo>
                      <a:lnTo>
                        <a:pt x="13195" y="20655"/>
                      </a:lnTo>
                      <a:lnTo>
                        <a:pt x="12763" y="20709"/>
                      </a:lnTo>
                      <a:lnTo>
                        <a:pt x="12296" y="20727"/>
                      </a:lnTo>
                      <a:lnTo>
                        <a:pt x="12224" y="21176"/>
                      </a:lnTo>
                      <a:lnTo>
                        <a:pt x="12116" y="21626"/>
                      </a:lnTo>
                      <a:lnTo>
                        <a:pt x="11990" y="22057"/>
                      </a:lnTo>
                      <a:lnTo>
                        <a:pt x="11847" y="22488"/>
                      </a:lnTo>
                      <a:lnTo>
                        <a:pt x="11685" y="22902"/>
                      </a:lnTo>
                      <a:lnTo>
                        <a:pt x="11505" y="23315"/>
                      </a:lnTo>
                      <a:lnTo>
                        <a:pt x="11307" y="23711"/>
                      </a:lnTo>
                      <a:lnTo>
                        <a:pt x="11092" y="24106"/>
                      </a:lnTo>
                      <a:lnTo>
                        <a:pt x="11577" y="24124"/>
                      </a:lnTo>
                      <a:lnTo>
                        <a:pt x="12080" y="24142"/>
                      </a:lnTo>
                      <a:lnTo>
                        <a:pt x="12566" y="24124"/>
                      </a:lnTo>
                      <a:lnTo>
                        <a:pt x="13069" y="24106"/>
                      </a:lnTo>
                      <a:lnTo>
                        <a:pt x="13554" y="24052"/>
                      </a:lnTo>
                      <a:lnTo>
                        <a:pt x="14040" y="23980"/>
                      </a:lnTo>
                      <a:lnTo>
                        <a:pt x="14525" y="23891"/>
                      </a:lnTo>
                      <a:lnTo>
                        <a:pt x="14992" y="23783"/>
                      </a:lnTo>
                      <a:lnTo>
                        <a:pt x="15460" y="23657"/>
                      </a:lnTo>
                      <a:lnTo>
                        <a:pt x="15909" y="23513"/>
                      </a:lnTo>
                      <a:lnTo>
                        <a:pt x="15891" y="23297"/>
                      </a:lnTo>
                      <a:lnTo>
                        <a:pt x="15855" y="23064"/>
                      </a:lnTo>
                      <a:lnTo>
                        <a:pt x="15801" y="22848"/>
                      </a:lnTo>
                      <a:lnTo>
                        <a:pt x="15747" y="22614"/>
                      </a:lnTo>
                      <a:lnTo>
                        <a:pt x="15658" y="22398"/>
                      </a:lnTo>
                      <a:lnTo>
                        <a:pt x="15586" y="22201"/>
                      </a:lnTo>
                      <a:lnTo>
                        <a:pt x="15478" y="21985"/>
                      </a:lnTo>
                      <a:lnTo>
                        <a:pt x="15370" y="21787"/>
                      </a:lnTo>
                      <a:lnTo>
                        <a:pt x="15244" y="21608"/>
                      </a:lnTo>
                      <a:lnTo>
                        <a:pt x="15118" y="21410"/>
                      </a:lnTo>
                      <a:lnTo>
                        <a:pt x="14956" y="21230"/>
                      </a:lnTo>
                      <a:lnTo>
                        <a:pt x="14813" y="21068"/>
                      </a:lnTo>
                      <a:lnTo>
                        <a:pt x="14633" y="20906"/>
                      </a:lnTo>
                      <a:lnTo>
                        <a:pt x="14471" y="20763"/>
                      </a:lnTo>
                      <a:lnTo>
                        <a:pt x="14273" y="20619"/>
                      </a:lnTo>
                      <a:lnTo>
                        <a:pt x="14076" y="20493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sp>
            <p:nvSpPr>
              <p:cNvPr id="6" name="Google Shape;1345;p31">
                <a:extLst>
                  <a:ext uri="{FF2B5EF4-FFF2-40B4-BE49-F238E27FC236}">
                    <a16:creationId xmlns:a16="http://schemas.microsoft.com/office/drawing/2014/main" id="{2C74A87A-20F7-5848-209D-A17EC1120485}"/>
                  </a:ext>
                </a:extLst>
              </p:cNvPr>
              <p:cNvSpPr/>
              <p:nvPr/>
            </p:nvSpPr>
            <p:spPr>
              <a:xfrm>
                <a:off x="2727700" y="2699500"/>
                <a:ext cx="140400" cy="140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0" name="Google Shape;1830;p37">
            <a:extLst>
              <a:ext uri="{FF2B5EF4-FFF2-40B4-BE49-F238E27FC236}">
                <a16:creationId xmlns:a16="http://schemas.microsoft.com/office/drawing/2014/main" id="{65A51AF1-3069-AD5D-5904-AA4104324FB9}"/>
              </a:ext>
            </a:extLst>
          </p:cNvPr>
          <p:cNvSpPr/>
          <p:nvPr/>
        </p:nvSpPr>
        <p:spPr>
          <a:xfrm>
            <a:off x="1808556" y="1512904"/>
            <a:ext cx="868975" cy="1203526"/>
          </a:xfrm>
          <a:custGeom>
            <a:avLst/>
            <a:gdLst/>
            <a:ahLst/>
            <a:cxnLst/>
            <a:rect l="l" t="t" r="r" b="b"/>
            <a:pathLst>
              <a:path w="48915" h="67747" extrusionOk="0">
                <a:moveTo>
                  <a:pt x="4407" y="1"/>
                </a:moveTo>
                <a:lnTo>
                  <a:pt x="4173" y="16"/>
                </a:lnTo>
                <a:lnTo>
                  <a:pt x="3954" y="32"/>
                </a:lnTo>
                <a:lnTo>
                  <a:pt x="3735" y="48"/>
                </a:lnTo>
                <a:lnTo>
                  <a:pt x="3516" y="94"/>
                </a:lnTo>
                <a:lnTo>
                  <a:pt x="3298" y="141"/>
                </a:lnTo>
                <a:lnTo>
                  <a:pt x="3094" y="204"/>
                </a:lnTo>
                <a:lnTo>
                  <a:pt x="2891" y="266"/>
                </a:lnTo>
                <a:lnTo>
                  <a:pt x="2688" y="344"/>
                </a:lnTo>
                <a:lnTo>
                  <a:pt x="2501" y="438"/>
                </a:lnTo>
                <a:lnTo>
                  <a:pt x="2297" y="532"/>
                </a:lnTo>
                <a:lnTo>
                  <a:pt x="2125" y="641"/>
                </a:lnTo>
                <a:lnTo>
                  <a:pt x="1938" y="751"/>
                </a:lnTo>
                <a:lnTo>
                  <a:pt x="1766" y="876"/>
                </a:lnTo>
                <a:lnTo>
                  <a:pt x="1594" y="1016"/>
                </a:lnTo>
                <a:lnTo>
                  <a:pt x="1438" y="1141"/>
                </a:lnTo>
                <a:lnTo>
                  <a:pt x="1282" y="1298"/>
                </a:lnTo>
                <a:lnTo>
                  <a:pt x="1141" y="1454"/>
                </a:lnTo>
                <a:lnTo>
                  <a:pt x="1000" y="1610"/>
                </a:lnTo>
                <a:lnTo>
                  <a:pt x="875" y="1767"/>
                </a:lnTo>
                <a:lnTo>
                  <a:pt x="750" y="1938"/>
                </a:lnTo>
                <a:lnTo>
                  <a:pt x="641" y="2126"/>
                </a:lnTo>
                <a:lnTo>
                  <a:pt x="531" y="2314"/>
                </a:lnTo>
                <a:lnTo>
                  <a:pt x="438" y="2501"/>
                </a:lnTo>
                <a:lnTo>
                  <a:pt x="344" y="2689"/>
                </a:lnTo>
                <a:lnTo>
                  <a:pt x="266" y="2892"/>
                </a:lnTo>
                <a:lnTo>
                  <a:pt x="188" y="3095"/>
                </a:lnTo>
                <a:lnTo>
                  <a:pt x="141" y="3314"/>
                </a:lnTo>
                <a:lnTo>
                  <a:pt x="94" y="3517"/>
                </a:lnTo>
                <a:lnTo>
                  <a:pt x="47" y="3736"/>
                </a:lnTo>
                <a:lnTo>
                  <a:pt x="16" y="3954"/>
                </a:lnTo>
                <a:lnTo>
                  <a:pt x="0" y="4189"/>
                </a:lnTo>
                <a:lnTo>
                  <a:pt x="0" y="4408"/>
                </a:lnTo>
                <a:lnTo>
                  <a:pt x="0" y="63339"/>
                </a:lnTo>
                <a:lnTo>
                  <a:pt x="0" y="63574"/>
                </a:lnTo>
                <a:lnTo>
                  <a:pt x="16" y="63792"/>
                </a:lnTo>
                <a:lnTo>
                  <a:pt x="47" y="64011"/>
                </a:lnTo>
                <a:lnTo>
                  <a:pt x="94" y="64230"/>
                </a:lnTo>
                <a:lnTo>
                  <a:pt x="141" y="64449"/>
                </a:lnTo>
                <a:lnTo>
                  <a:pt x="188" y="64652"/>
                </a:lnTo>
                <a:lnTo>
                  <a:pt x="266" y="64855"/>
                </a:lnTo>
                <a:lnTo>
                  <a:pt x="344" y="65058"/>
                </a:lnTo>
                <a:lnTo>
                  <a:pt x="438" y="65261"/>
                </a:lnTo>
                <a:lnTo>
                  <a:pt x="531" y="65449"/>
                </a:lnTo>
                <a:lnTo>
                  <a:pt x="641" y="65636"/>
                </a:lnTo>
                <a:lnTo>
                  <a:pt x="750" y="65808"/>
                </a:lnTo>
                <a:lnTo>
                  <a:pt x="875" y="65980"/>
                </a:lnTo>
                <a:lnTo>
                  <a:pt x="1000" y="66152"/>
                </a:lnTo>
                <a:lnTo>
                  <a:pt x="1141" y="66308"/>
                </a:lnTo>
                <a:lnTo>
                  <a:pt x="1282" y="66465"/>
                </a:lnTo>
                <a:lnTo>
                  <a:pt x="1438" y="66605"/>
                </a:lnTo>
                <a:lnTo>
                  <a:pt x="1594" y="66746"/>
                </a:lnTo>
                <a:lnTo>
                  <a:pt x="1766" y="66871"/>
                </a:lnTo>
                <a:lnTo>
                  <a:pt x="1938" y="66996"/>
                </a:lnTo>
                <a:lnTo>
                  <a:pt x="2125" y="67121"/>
                </a:lnTo>
                <a:lnTo>
                  <a:pt x="2297" y="67215"/>
                </a:lnTo>
                <a:lnTo>
                  <a:pt x="2501" y="67324"/>
                </a:lnTo>
                <a:lnTo>
                  <a:pt x="2688" y="67402"/>
                </a:lnTo>
                <a:lnTo>
                  <a:pt x="2891" y="67480"/>
                </a:lnTo>
                <a:lnTo>
                  <a:pt x="3094" y="67559"/>
                </a:lnTo>
                <a:lnTo>
                  <a:pt x="3298" y="67605"/>
                </a:lnTo>
                <a:lnTo>
                  <a:pt x="3516" y="67668"/>
                </a:lnTo>
                <a:lnTo>
                  <a:pt x="3735" y="67699"/>
                </a:lnTo>
                <a:lnTo>
                  <a:pt x="3954" y="67731"/>
                </a:lnTo>
                <a:lnTo>
                  <a:pt x="4173" y="67746"/>
                </a:lnTo>
                <a:lnTo>
                  <a:pt x="44742" y="67746"/>
                </a:lnTo>
                <a:lnTo>
                  <a:pt x="44960" y="67731"/>
                </a:lnTo>
                <a:lnTo>
                  <a:pt x="45179" y="67699"/>
                </a:lnTo>
                <a:lnTo>
                  <a:pt x="45398" y="67668"/>
                </a:lnTo>
                <a:lnTo>
                  <a:pt x="45617" y="67605"/>
                </a:lnTo>
                <a:lnTo>
                  <a:pt x="45820" y="67559"/>
                </a:lnTo>
                <a:lnTo>
                  <a:pt x="46023" y="67480"/>
                </a:lnTo>
                <a:lnTo>
                  <a:pt x="46226" y="67402"/>
                </a:lnTo>
                <a:lnTo>
                  <a:pt x="46414" y="67324"/>
                </a:lnTo>
                <a:lnTo>
                  <a:pt x="46617" y="67215"/>
                </a:lnTo>
                <a:lnTo>
                  <a:pt x="46789" y="67121"/>
                </a:lnTo>
                <a:lnTo>
                  <a:pt x="46976" y="66996"/>
                </a:lnTo>
                <a:lnTo>
                  <a:pt x="47148" y="66871"/>
                </a:lnTo>
                <a:lnTo>
                  <a:pt x="47305" y="66746"/>
                </a:lnTo>
                <a:lnTo>
                  <a:pt x="47476" y="66605"/>
                </a:lnTo>
                <a:lnTo>
                  <a:pt x="47617" y="66465"/>
                </a:lnTo>
                <a:lnTo>
                  <a:pt x="47773" y="66308"/>
                </a:lnTo>
                <a:lnTo>
                  <a:pt x="47914" y="66152"/>
                </a:lnTo>
                <a:lnTo>
                  <a:pt x="48039" y="65980"/>
                </a:lnTo>
                <a:lnTo>
                  <a:pt x="48164" y="65808"/>
                </a:lnTo>
                <a:lnTo>
                  <a:pt x="48274" y="65636"/>
                </a:lnTo>
                <a:lnTo>
                  <a:pt x="48383" y="65449"/>
                </a:lnTo>
                <a:lnTo>
                  <a:pt x="48477" y="65261"/>
                </a:lnTo>
                <a:lnTo>
                  <a:pt x="48570" y="65058"/>
                </a:lnTo>
                <a:lnTo>
                  <a:pt x="48649" y="64855"/>
                </a:lnTo>
                <a:lnTo>
                  <a:pt x="48711" y="64652"/>
                </a:lnTo>
                <a:lnTo>
                  <a:pt x="48774" y="64449"/>
                </a:lnTo>
                <a:lnTo>
                  <a:pt x="48820" y="64230"/>
                </a:lnTo>
                <a:lnTo>
                  <a:pt x="48867" y="64011"/>
                </a:lnTo>
                <a:lnTo>
                  <a:pt x="48899" y="63792"/>
                </a:lnTo>
                <a:lnTo>
                  <a:pt x="48914" y="63574"/>
                </a:lnTo>
                <a:lnTo>
                  <a:pt x="48914" y="63339"/>
                </a:lnTo>
                <a:lnTo>
                  <a:pt x="48914" y="4408"/>
                </a:lnTo>
                <a:lnTo>
                  <a:pt x="48914" y="4189"/>
                </a:lnTo>
                <a:lnTo>
                  <a:pt x="48899" y="3954"/>
                </a:lnTo>
                <a:lnTo>
                  <a:pt x="48867" y="3736"/>
                </a:lnTo>
                <a:lnTo>
                  <a:pt x="48820" y="3517"/>
                </a:lnTo>
                <a:lnTo>
                  <a:pt x="48774" y="3314"/>
                </a:lnTo>
                <a:lnTo>
                  <a:pt x="48711" y="3095"/>
                </a:lnTo>
                <a:lnTo>
                  <a:pt x="48649" y="2892"/>
                </a:lnTo>
                <a:lnTo>
                  <a:pt x="48570" y="2689"/>
                </a:lnTo>
                <a:lnTo>
                  <a:pt x="48477" y="2501"/>
                </a:lnTo>
                <a:lnTo>
                  <a:pt x="48383" y="2314"/>
                </a:lnTo>
                <a:lnTo>
                  <a:pt x="48274" y="2126"/>
                </a:lnTo>
                <a:lnTo>
                  <a:pt x="48164" y="1938"/>
                </a:lnTo>
                <a:lnTo>
                  <a:pt x="48039" y="1767"/>
                </a:lnTo>
                <a:lnTo>
                  <a:pt x="47914" y="1610"/>
                </a:lnTo>
                <a:lnTo>
                  <a:pt x="47773" y="1454"/>
                </a:lnTo>
                <a:lnTo>
                  <a:pt x="47617" y="1298"/>
                </a:lnTo>
                <a:lnTo>
                  <a:pt x="47476" y="1141"/>
                </a:lnTo>
                <a:lnTo>
                  <a:pt x="47305" y="1016"/>
                </a:lnTo>
                <a:lnTo>
                  <a:pt x="47148" y="876"/>
                </a:lnTo>
                <a:lnTo>
                  <a:pt x="46976" y="751"/>
                </a:lnTo>
                <a:lnTo>
                  <a:pt x="46789" y="641"/>
                </a:lnTo>
                <a:lnTo>
                  <a:pt x="46617" y="532"/>
                </a:lnTo>
                <a:lnTo>
                  <a:pt x="46414" y="438"/>
                </a:lnTo>
                <a:lnTo>
                  <a:pt x="46226" y="344"/>
                </a:lnTo>
                <a:lnTo>
                  <a:pt x="46023" y="266"/>
                </a:lnTo>
                <a:lnTo>
                  <a:pt x="45820" y="204"/>
                </a:lnTo>
                <a:lnTo>
                  <a:pt x="45617" y="141"/>
                </a:lnTo>
                <a:lnTo>
                  <a:pt x="45398" y="94"/>
                </a:lnTo>
                <a:lnTo>
                  <a:pt x="45179" y="48"/>
                </a:lnTo>
                <a:lnTo>
                  <a:pt x="44960" y="32"/>
                </a:lnTo>
                <a:lnTo>
                  <a:pt x="44742" y="16"/>
                </a:lnTo>
                <a:lnTo>
                  <a:pt x="4450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Google Shape;1831;p37">
            <a:extLst>
              <a:ext uri="{FF2B5EF4-FFF2-40B4-BE49-F238E27FC236}">
                <a16:creationId xmlns:a16="http://schemas.microsoft.com/office/drawing/2014/main" id="{4236270D-D8FF-0261-ED1F-1BA3A5165FA2}"/>
              </a:ext>
            </a:extLst>
          </p:cNvPr>
          <p:cNvSpPr/>
          <p:nvPr/>
        </p:nvSpPr>
        <p:spPr>
          <a:xfrm>
            <a:off x="2131702" y="1643388"/>
            <a:ext cx="222667" cy="222951"/>
          </a:xfrm>
          <a:custGeom>
            <a:avLst/>
            <a:gdLst/>
            <a:ahLst/>
            <a:cxnLst/>
            <a:rect l="l" t="t" r="r" b="b"/>
            <a:pathLst>
              <a:path w="12534" h="12550" extrusionOk="0">
                <a:moveTo>
                  <a:pt x="6267" y="1"/>
                </a:moveTo>
                <a:lnTo>
                  <a:pt x="5939" y="16"/>
                </a:lnTo>
                <a:lnTo>
                  <a:pt x="5626" y="47"/>
                </a:lnTo>
                <a:lnTo>
                  <a:pt x="5314" y="79"/>
                </a:lnTo>
                <a:lnTo>
                  <a:pt x="5001" y="141"/>
                </a:lnTo>
                <a:lnTo>
                  <a:pt x="4704" y="204"/>
                </a:lnTo>
                <a:lnTo>
                  <a:pt x="4408" y="298"/>
                </a:lnTo>
                <a:lnTo>
                  <a:pt x="4111" y="391"/>
                </a:lnTo>
                <a:lnTo>
                  <a:pt x="3829" y="501"/>
                </a:lnTo>
                <a:lnTo>
                  <a:pt x="3548" y="626"/>
                </a:lnTo>
                <a:lnTo>
                  <a:pt x="3282" y="766"/>
                </a:lnTo>
                <a:lnTo>
                  <a:pt x="3017" y="923"/>
                </a:lnTo>
                <a:lnTo>
                  <a:pt x="2767" y="1079"/>
                </a:lnTo>
                <a:lnTo>
                  <a:pt x="2517" y="1251"/>
                </a:lnTo>
                <a:lnTo>
                  <a:pt x="2282" y="1438"/>
                </a:lnTo>
                <a:lnTo>
                  <a:pt x="2048" y="1641"/>
                </a:lnTo>
                <a:lnTo>
                  <a:pt x="1829" y="1845"/>
                </a:lnTo>
                <a:lnTo>
                  <a:pt x="1626" y="2063"/>
                </a:lnTo>
                <a:lnTo>
                  <a:pt x="1423" y="2298"/>
                </a:lnTo>
                <a:lnTo>
                  <a:pt x="1235" y="2532"/>
                </a:lnTo>
                <a:lnTo>
                  <a:pt x="1063" y="2767"/>
                </a:lnTo>
                <a:lnTo>
                  <a:pt x="907" y="3032"/>
                </a:lnTo>
                <a:lnTo>
                  <a:pt x="751" y="3298"/>
                </a:lnTo>
                <a:lnTo>
                  <a:pt x="610" y="3564"/>
                </a:lnTo>
                <a:lnTo>
                  <a:pt x="485" y="3845"/>
                </a:lnTo>
                <a:lnTo>
                  <a:pt x="376" y="4126"/>
                </a:lnTo>
                <a:lnTo>
                  <a:pt x="282" y="4408"/>
                </a:lnTo>
                <a:lnTo>
                  <a:pt x="188" y="4720"/>
                </a:lnTo>
                <a:lnTo>
                  <a:pt x="126" y="5017"/>
                </a:lnTo>
                <a:lnTo>
                  <a:pt x="63" y="5330"/>
                </a:lnTo>
                <a:lnTo>
                  <a:pt x="32" y="5642"/>
                </a:lnTo>
                <a:lnTo>
                  <a:pt x="1" y="5955"/>
                </a:lnTo>
                <a:lnTo>
                  <a:pt x="1" y="6283"/>
                </a:lnTo>
                <a:lnTo>
                  <a:pt x="1" y="6611"/>
                </a:lnTo>
                <a:lnTo>
                  <a:pt x="32" y="6924"/>
                </a:lnTo>
                <a:lnTo>
                  <a:pt x="63" y="7236"/>
                </a:lnTo>
                <a:lnTo>
                  <a:pt x="126" y="7549"/>
                </a:lnTo>
                <a:lnTo>
                  <a:pt x="188" y="7846"/>
                </a:lnTo>
                <a:lnTo>
                  <a:pt x="282" y="8143"/>
                </a:lnTo>
                <a:lnTo>
                  <a:pt x="376" y="8439"/>
                </a:lnTo>
                <a:lnTo>
                  <a:pt x="485" y="8721"/>
                </a:lnTo>
                <a:lnTo>
                  <a:pt x="610" y="9002"/>
                </a:lnTo>
                <a:lnTo>
                  <a:pt x="751" y="9268"/>
                </a:lnTo>
                <a:lnTo>
                  <a:pt x="907" y="9533"/>
                </a:lnTo>
                <a:lnTo>
                  <a:pt x="1063" y="9783"/>
                </a:lnTo>
                <a:lnTo>
                  <a:pt x="1235" y="10033"/>
                </a:lnTo>
                <a:lnTo>
                  <a:pt x="1423" y="10268"/>
                </a:lnTo>
                <a:lnTo>
                  <a:pt x="1626" y="10502"/>
                </a:lnTo>
                <a:lnTo>
                  <a:pt x="1829" y="10721"/>
                </a:lnTo>
                <a:lnTo>
                  <a:pt x="2048" y="10924"/>
                </a:lnTo>
                <a:lnTo>
                  <a:pt x="2282" y="11127"/>
                </a:lnTo>
                <a:lnTo>
                  <a:pt x="2517" y="11299"/>
                </a:lnTo>
                <a:lnTo>
                  <a:pt x="2767" y="11487"/>
                </a:lnTo>
                <a:lnTo>
                  <a:pt x="3017" y="11643"/>
                </a:lnTo>
                <a:lnTo>
                  <a:pt x="3282" y="11799"/>
                </a:lnTo>
                <a:lnTo>
                  <a:pt x="3548" y="11940"/>
                </a:lnTo>
                <a:lnTo>
                  <a:pt x="3829" y="12065"/>
                </a:lnTo>
                <a:lnTo>
                  <a:pt x="4111" y="12174"/>
                </a:lnTo>
                <a:lnTo>
                  <a:pt x="4408" y="12268"/>
                </a:lnTo>
                <a:lnTo>
                  <a:pt x="4704" y="12362"/>
                </a:lnTo>
                <a:lnTo>
                  <a:pt x="5001" y="12425"/>
                </a:lnTo>
                <a:lnTo>
                  <a:pt x="5314" y="12487"/>
                </a:lnTo>
                <a:lnTo>
                  <a:pt x="5626" y="12518"/>
                </a:lnTo>
                <a:lnTo>
                  <a:pt x="5939" y="12550"/>
                </a:lnTo>
                <a:lnTo>
                  <a:pt x="6595" y="12550"/>
                </a:lnTo>
                <a:lnTo>
                  <a:pt x="6908" y="12518"/>
                </a:lnTo>
                <a:lnTo>
                  <a:pt x="7220" y="12487"/>
                </a:lnTo>
                <a:lnTo>
                  <a:pt x="7533" y="12425"/>
                </a:lnTo>
                <a:lnTo>
                  <a:pt x="7830" y="12362"/>
                </a:lnTo>
                <a:lnTo>
                  <a:pt x="8127" y="12268"/>
                </a:lnTo>
                <a:lnTo>
                  <a:pt x="8424" y="12174"/>
                </a:lnTo>
                <a:lnTo>
                  <a:pt x="8705" y="12065"/>
                </a:lnTo>
                <a:lnTo>
                  <a:pt x="8986" y="11940"/>
                </a:lnTo>
                <a:lnTo>
                  <a:pt x="9252" y="11799"/>
                </a:lnTo>
                <a:lnTo>
                  <a:pt x="9518" y="11643"/>
                </a:lnTo>
                <a:lnTo>
                  <a:pt x="9768" y="11487"/>
                </a:lnTo>
                <a:lnTo>
                  <a:pt x="10018" y="11299"/>
                </a:lnTo>
                <a:lnTo>
                  <a:pt x="10252" y="11127"/>
                </a:lnTo>
                <a:lnTo>
                  <a:pt x="10487" y="10924"/>
                </a:lnTo>
                <a:lnTo>
                  <a:pt x="10705" y="10721"/>
                </a:lnTo>
                <a:lnTo>
                  <a:pt x="10909" y="10502"/>
                </a:lnTo>
                <a:lnTo>
                  <a:pt x="11112" y="10268"/>
                </a:lnTo>
                <a:lnTo>
                  <a:pt x="11299" y="10033"/>
                </a:lnTo>
                <a:lnTo>
                  <a:pt x="11471" y="9783"/>
                </a:lnTo>
                <a:lnTo>
                  <a:pt x="11627" y="9533"/>
                </a:lnTo>
                <a:lnTo>
                  <a:pt x="11784" y="9268"/>
                </a:lnTo>
                <a:lnTo>
                  <a:pt x="11924" y="9002"/>
                </a:lnTo>
                <a:lnTo>
                  <a:pt x="12049" y="8721"/>
                </a:lnTo>
                <a:lnTo>
                  <a:pt x="12159" y="8439"/>
                </a:lnTo>
                <a:lnTo>
                  <a:pt x="12253" y="8143"/>
                </a:lnTo>
                <a:lnTo>
                  <a:pt x="12346" y="7846"/>
                </a:lnTo>
                <a:lnTo>
                  <a:pt x="12409" y="7549"/>
                </a:lnTo>
                <a:lnTo>
                  <a:pt x="12471" y="7236"/>
                </a:lnTo>
                <a:lnTo>
                  <a:pt x="12503" y="6924"/>
                </a:lnTo>
                <a:lnTo>
                  <a:pt x="12534" y="6611"/>
                </a:lnTo>
                <a:lnTo>
                  <a:pt x="12534" y="6283"/>
                </a:lnTo>
                <a:lnTo>
                  <a:pt x="12534" y="5955"/>
                </a:lnTo>
                <a:lnTo>
                  <a:pt x="12503" y="5642"/>
                </a:lnTo>
                <a:lnTo>
                  <a:pt x="12471" y="5330"/>
                </a:lnTo>
                <a:lnTo>
                  <a:pt x="12409" y="5017"/>
                </a:lnTo>
                <a:lnTo>
                  <a:pt x="12346" y="4720"/>
                </a:lnTo>
                <a:lnTo>
                  <a:pt x="12253" y="4408"/>
                </a:lnTo>
                <a:lnTo>
                  <a:pt x="12159" y="4126"/>
                </a:lnTo>
                <a:lnTo>
                  <a:pt x="12049" y="3845"/>
                </a:lnTo>
                <a:lnTo>
                  <a:pt x="11924" y="3564"/>
                </a:lnTo>
                <a:lnTo>
                  <a:pt x="11784" y="3298"/>
                </a:lnTo>
                <a:lnTo>
                  <a:pt x="11627" y="3032"/>
                </a:lnTo>
                <a:lnTo>
                  <a:pt x="11471" y="2767"/>
                </a:lnTo>
                <a:lnTo>
                  <a:pt x="11299" y="2532"/>
                </a:lnTo>
                <a:lnTo>
                  <a:pt x="11112" y="2298"/>
                </a:lnTo>
                <a:lnTo>
                  <a:pt x="10909" y="2063"/>
                </a:lnTo>
                <a:lnTo>
                  <a:pt x="10705" y="1845"/>
                </a:lnTo>
                <a:lnTo>
                  <a:pt x="10487" y="1641"/>
                </a:lnTo>
                <a:lnTo>
                  <a:pt x="10252" y="1438"/>
                </a:lnTo>
                <a:lnTo>
                  <a:pt x="10018" y="1251"/>
                </a:lnTo>
                <a:lnTo>
                  <a:pt x="9768" y="1079"/>
                </a:lnTo>
                <a:lnTo>
                  <a:pt x="9518" y="923"/>
                </a:lnTo>
                <a:lnTo>
                  <a:pt x="9252" y="766"/>
                </a:lnTo>
                <a:lnTo>
                  <a:pt x="8986" y="626"/>
                </a:lnTo>
                <a:lnTo>
                  <a:pt x="8705" y="501"/>
                </a:lnTo>
                <a:lnTo>
                  <a:pt x="8424" y="391"/>
                </a:lnTo>
                <a:lnTo>
                  <a:pt x="8127" y="298"/>
                </a:lnTo>
                <a:lnTo>
                  <a:pt x="7830" y="204"/>
                </a:lnTo>
                <a:lnTo>
                  <a:pt x="7533" y="141"/>
                </a:lnTo>
                <a:lnTo>
                  <a:pt x="7220" y="79"/>
                </a:lnTo>
                <a:lnTo>
                  <a:pt x="6908" y="47"/>
                </a:lnTo>
                <a:lnTo>
                  <a:pt x="6595" y="16"/>
                </a:lnTo>
                <a:lnTo>
                  <a:pt x="626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832;p37">
            <a:extLst>
              <a:ext uri="{FF2B5EF4-FFF2-40B4-BE49-F238E27FC236}">
                <a16:creationId xmlns:a16="http://schemas.microsoft.com/office/drawing/2014/main" id="{CFB7964E-FF34-41E4-71A1-8A1C93D48842}"/>
              </a:ext>
            </a:extLst>
          </p:cNvPr>
          <p:cNvSpPr/>
          <p:nvPr/>
        </p:nvSpPr>
        <p:spPr>
          <a:xfrm>
            <a:off x="2075902" y="1837719"/>
            <a:ext cx="334266" cy="148551"/>
          </a:xfrm>
          <a:custGeom>
            <a:avLst/>
            <a:gdLst/>
            <a:ahLst/>
            <a:cxnLst/>
            <a:rect l="l" t="t" r="r" b="b"/>
            <a:pathLst>
              <a:path w="18816" h="8362" extrusionOk="0">
                <a:moveTo>
                  <a:pt x="8361" y="1"/>
                </a:moveTo>
                <a:lnTo>
                  <a:pt x="7924" y="17"/>
                </a:lnTo>
                <a:lnTo>
                  <a:pt x="7502" y="48"/>
                </a:lnTo>
                <a:lnTo>
                  <a:pt x="7095" y="95"/>
                </a:lnTo>
                <a:lnTo>
                  <a:pt x="6673" y="173"/>
                </a:lnTo>
                <a:lnTo>
                  <a:pt x="6267" y="267"/>
                </a:lnTo>
                <a:lnTo>
                  <a:pt x="5876" y="376"/>
                </a:lnTo>
                <a:lnTo>
                  <a:pt x="5486" y="517"/>
                </a:lnTo>
                <a:lnTo>
                  <a:pt x="5111" y="657"/>
                </a:lnTo>
                <a:lnTo>
                  <a:pt x="4736" y="829"/>
                </a:lnTo>
                <a:lnTo>
                  <a:pt x="4376" y="1017"/>
                </a:lnTo>
                <a:lnTo>
                  <a:pt x="4032" y="1220"/>
                </a:lnTo>
                <a:lnTo>
                  <a:pt x="3689" y="1439"/>
                </a:lnTo>
                <a:lnTo>
                  <a:pt x="3360" y="1673"/>
                </a:lnTo>
                <a:lnTo>
                  <a:pt x="3048" y="1923"/>
                </a:lnTo>
                <a:lnTo>
                  <a:pt x="2735" y="2173"/>
                </a:lnTo>
                <a:lnTo>
                  <a:pt x="2454" y="2454"/>
                </a:lnTo>
                <a:lnTo>
                  <a:pt x="2173" y="2751"/>
                </a:lnTo>
                <a:lnTo>
                  <a:pt x="1907" y="3048"/>
                </a:lnTo>
                <a:lnTo>
                  <a:pt x="1657" y="3361"/>
                </a:lnTo>
                <a:lnTo>
                  <a:pt x="1423" y="3689"/>
                </a:lnTo>
                <a:lnTo>
                  <a:pt x="1204" y="4033"/>
                </a:lnTo>
                <a:lnTo>
                  <a:pt x="1001" y="4377"/>
                </a:lnTo>
                <a:lnTo>
                  <a:pt x="829" y="4736"/>
                </a:lnTo>
                <a:lnTo>
                  <a:pt x="657" y="5111"/>
                </a:lnTo>
                <a:lnTo>
                  <a:pt x="501" y="5486"/>
                </a:lnTo>
                <a:lnTo>
                  <a:pt x="375" y="5877"/>
                </a:lnTo>
                <a:lnTo>
                  <a:pt x="266" y="6283"/>
                </a:lnTo>
                <a:lnTo>
                  <a:pt x="172" y="6689"/>
                </a:lnTo>
                <a:lnTo>
                  <a:pt x="94" y="7096"/>
                </a:lnTo>
                <a:lnTo>
                  <a:pt x="47" y="7518"/>
                </a:lnTo>
                <a:lnTo>
                  <a:pt x="16" y="7940"/>
                </a:lnTo>
                <a:lnTo>
                  <a:pt x="0" y="8362"/>
                </a:lnTo>
                <a:lnTo>
                  <a:pt x="18816" y="8362"/>
                </a:lnTo>
                <a:lnTo>
                  <a:pt x="18800" y="7940"/>
                </a:lnTo>
                <a:lnTo>
                  <a:pt x="18769" y="7518"/>
                </a:lnTo>
                <a:lnTo>
                  <a:pt x="18722" y="7096"/>
                </a:lnTo>
                <a:lnTo>
                  <a:pt x="18644" y="6689"/>
                </a:lnTo>
                <a:lnTo>
                  <a:pt x="18550" y="6283"/>
                </a:lnTo>
                <a:lnTo>
                  <a:pt x="18441" y="5877"/>
                </a:lnTo>
                <a:lnTo>
                  <a:pt x="18316" y="5486"/>
                </a:lnTo>
                <a:lnTo>
                  <a:pt x="18160" y="5111"/>
                </a:lnTo>
                <a:lnTo>
                  <a:pt x="17988" y="4736"/>
                </a:lnTo>
                <a:lnTo>
                  <a:pt x="17800" y="4377"/>
                </a:lnTo>
                <a:lnTo>
                  <a:pt x="17613" y="4033"/>
                </a:lnTo>
                <a:lnTo>
                  <a:pt x="17394" y="3689"/>
                </a:lnTo>
                <a:lnTo>
                  <a:pt x="17159" y="3361"/>
                </a:lnTo>
                <a:lnTo>
                  <a:pt x="16909" y="3048"/>
                </a:lnTo>
                <a:lnTo>
                  <a:pt x="16644" y="2751"/>
                </a:lnTo>
                <a:lnTo>
                  <a:pt x="16362" y="2454"/>
                </a:lnTo>
                <a:lnTo>
                  <a:pt x="16081" y="2173"/>
                </a:lnTo>
                <a:lnTo>
                  <a:pt x="15769" y="1923"/>
                </a:lnTo>
                <a:lnTo>
                  <a:pt x="15456" y="1673"/>
                </a:lnTo>
                <a:lnTo>
                  <a:pt x="15128" y="1439"/>
                </a:lnTo>
                <a:lnTo>
                  <a:pt x="14784" y="1220"/>
                </a:lnTo>
                <a:lnTo>
                  <a:pt x="14440" y="1017"/>
                </a:lnTo>
                <a:lnTo>
                  <a:pt x="14081" y="829"/>
                </a:lnTo>
                <a:lnTo>
                  <a:pt x="13706" y="657"/>
                </a:lnTo>
                <a:lnTo>
                  <a:pt x="13331" y="517"/>
                </a:lnTo>
                <a:lnTo>
                  <a:pt x="12940" y="376"/>
                </a:lnTo>
                <a:lnTo>
                  <a:pt x="12549" y="267"/>
                </a:lnTo>
                <a:lnTo>
                  <a:pt x="12143" y="173"/>
                </a:lnTo>
                <a:lnTo>
                  <a:pt x="11721" y="95"/>
                </a:lnTo>
                <a:lnTo>
                  <a:pt x="11315" y="48"/>
                </a:lnTo>
                <a:lnTo>
                  <a:pt x="10877" y="17"/>
                </a:lnTo>
                <a:lnTo>
                  <a:pt x="1045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Google Shape;1833;p37">
            <a:extLst>
              <a:ext uri="{FF2B5EF4-FFF2-40B4-BE49-F238E27FC236}">
                <a16:creationId xmlns:a16="http://schemas.microsoft.com/office/drawing/2014/main" id="{5B8A55A8-5479-EB64-F893-14BFBAD515C7}"/>
              </a:ext>
            </a:extLst>
          </p:cNvPr>
          <p:cNvSpPr/>
          <p:nvPr/>
        </p:nvSpPr>
        <p:spPr>
          <a:xfrm>
            <a:off x="1962082" y="2089538"/>
            <a:ext cx="400334" cy="48321"/>
          </a:xfrm>
          <a:custGeom>
            <a:avLst/>
            <a:gdLst/>
            <a:ahLst/>
            <a:cxnLst/>
            <a:rect l="l" t="t" r="r" b="b"/>
            <a:pathLst>
              <a:path w="22535" h="2720" extrusionOk="0">
                <a:moveTo>
                  <a:pt x="1219" y="0"/>
                </a:moveTo>
                <a:lnTo>
                  <a:pt x="1078" y="31"/>
                </a:lnTo>
                <a:lnTo>
                  <a:pt x="953" y="63"/>
                </a:lnTo>
                <a:lnTo>
                  <a:pt x="828" y="109"/>
                </a:lnTo>
                <a:lnTo>
                  <a:pt x="703" y="156"/>
                </a:lnTo>
                <a:lnTo>
                  <a:pt x="594" y="235"/>
                </a:lnTo>
                <a:lnTo>
                  <a:pt x="500" y="313"/>
                </a:lnTo>
                <a:lnTo>
                  <a:pt x="391" y="391"/>
                </a:lnTo>
                <a:lnTo>
                  <a:pt x="313" y="500"/>
                </a:lnTo>
                <a:lnTo>
                  <a:pt x="235" y="594"/>
                </a:lnTo>
                <a:lnTo>
                  <a:pt x="156" y="719"/>
                </a:lnTo>
                <a:lnTo>
                  <a:pt x="110" y="828"/>
                </a:lnTo>
                <a:lnTo>
                  <a:pt x="63" y="953"/>
                </a:lnTo>
                <a:lnTo>
                  <a:pt x="31" y="1094"/>
                </a:lnTo>
                <a:lnTo>
                  <a:pt x="0" y="1219"/>
                </a:lnTo>
                <a:lnTo>
                  <a:pt x="0" y="1360"/>
                </a:lnTo>
                <a:lnTo>
                  <a:pt x="0" y="1500"/>
                </a:lnTo>
                <a:lnTo>
                  <a:pt x="31" y="1641"/>
                </a:lnTo>
                <a:lnTo>
                  <a:pt x="63" y="1766"/>
                </a:lnTo>
                <a:lnTo>
                  <a:pt x="110" y="1891"/>
                </a:lnTo>
                <a:lnTo>
                  <a:pt x="156" y="2016"/>
                </a:lnTo>
                <a:lnTo>
                  <a:pt x="235" y="2125"/>
                </a:lnTo>
                <a:lnTo>
                  <a:pt x="313" y="2235"/>
                </a:lnTo>
                <a:lnTo>
                  <a:pt x="391" y="2329"/>
                </a:lnTo>
                <a:lnTo>
                  <a:pt x="500" y="2407"/>
                </a:lnTo>
                <a:lnTo>
                  <a:pt x="594" y="2485"/>
                </a:lnTo>
                <a:lnTo>
                  <a:pt x="703" y="2563"/>
                </a:lnTo>
                <a:lnTo>
                  <a:pt x="828" y="2626"/>
                </a:lnTo>
                <a:lnTo>
                  <a:pt x="953" y="2657"/>
                </a:lnTo>
                <a:lnTo>
                  <a:pt x="1078" y="2704"/>
                </a:lnTo>
                <a:lnTo>
                  <a:pt x="1219" y="2719"/>
                </a:lnTo>
                <a:lnTo>
                  <a:pt x="21316" y="2719"/>
                </a:lnTo>
                <a:lnTo>
                  <a:pt x="21457" y="2704"/>
                </a:lnTo>
                <a:lnTo>
                  <a:pt x="21582" y="2657"/>
                </a:lnTo>
                <a:lnTo>
                  <a:pt x="21707" y="2626"/>
                </a:lnTo>
                <a:lnTo>
                  <a:pt x="21832" y="2563"/>
                </a:lnTo>
                <a:lnTo>
                  <a:pt x="21941" y="2485"/>
                </a:lnTo>
                <a:lnTo>
                  <a:pt x="22051" y="2407"/>
                </a:lnTo>
                <a:lnTo>
                  <a:pt x="22144" y="2329"/>
                </a:lnTo>
                <a:lnTo>
                  <a:pt x="22222" y="2235"/>
                </a:lnTo>
                <a:lnTo>
                  <a:pt x="22301" y="2125"/>
                </a:lnTo>
                <a:lnTo>
                  <a:pt x="22379" y="2016"/>
                </a:lnTo>
                <a:lnTo>
                  <a:pt x="22441" y="1891"/>
                </a:lnTo>
                <a:lnTo>
                  <a:pt x="22473" y="1766"/>
                </a:lnTo>
                <a:lnTo>
                  <a:pt x="22519" y="1641"/>
                </a:lnTo>
                <a:lnTo>
                  <a:pt x="22535" y="1500"/>
                </a:lnTo>
                <a:lnTo>
                  <a:pt x="22535" y="1360"/>
                </a:lnTo>
                <a:lnTo>
                  <a:pt x="22535" y="1219"/>
                </a:lnTo>
                <a:lnTo>
                  <a:pt x="22519" y="1094"/>
                </a:lnTo>
                <a:lnTo>
                  <a:pt x="22473" y="953"/>
                </a:lnTo>
                <a:lnTo>
                  <a:pt x="22441" y="828"/>
                </a:lnTo>
                <a:lnTo>
                  <a:pt x="22379" y="719"/>
                </a:lnTo>
                <a:lnTo>
                  <a:pt x="22301" y="594"/>
                </a:lnTo>
                <a:lnTo>
                  <a:pt x="22222" y="500"/>
                </a:lnTo>
                <a:lnTo>
                  <a:pt x="22144" y="391"/>
                </a:lnTo>
                <a:lnTo>
                  <a:pt x="22051" y="313"/>
                </a:lnTo>
                <a:lnTo>
                  <a:pt x="21941" y="235"/>
                </a:lnTo>
                <a:lnTo>
                  <a:pt x="21832" y="156"/>
                </a:lnTo>
                <a:lnTo>
                  <a:pt x="21707" y="109"/>
                </a:lnTo>
                <a:lnTo>
                  <a:pt x="21582" y="63"/>
                </a:lnTo>
                <a:lnTo>
                  <a:pt x="21457" y="31"/>
                </a:lnTo>
                <a:lnTo>
                  <a:pt x="213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1834;p37">
            <a:extLst>
              <a:ext uri="{FF2B5EF4-FFF2-40B4-BE49-F238E27FC236}">
                <a16:creationId xmlns:a16="http://schemas.microsoft.com/office/drawing/2014/main" id="{F6942CC9-284E-9A80-5749-EB6EFFC75559}"/>
              </a:ext>
            </a:extLst>
          </p:cNvPr>
          <p:cNvSpPr/>
          <p:nvPr/>
        </p:nvSpPr>
        <p:spPr>
          <a:xfrm>
            <a:off x="1962082" y="2180033"/>
            <a:ext cx="240716" cy="48321"/>
          </a:xfrm>
          <a:custGeom>
            <a:avLst/>
            <a:gdLst/>
            <a:ahLst/>
            <a:cxnLst/>
            <a:rect l="l" t="t" r="r" b="b"/>
            <a:pathLst>
              <a:path w="13550" h="2720" extrusionOk="0">
                <a:moveTo>
                  <a:pt x="1219" y="1"/>
                </a:moveTo>
                <a:lnTo>
                  <a:pt x="1078" y="16"/>
                </a:lnTo>
                <a:lnTo>
                  <a:pt x="953" y="63"/>
                </a:lnTo>
                <a:lnTo>
                  <a:pt x="828" y="94"/>
                </a:lnTo>
                <a:lnTo>
                  <a:pt x="703" y="157"/>
                </a:lnTo>
                <a:lnTo>
                  <a:pt x="594" y="235"/>
                </a:lnTo>
                <a:lnTo>
                  <a:pt x="500" y="313"/>
                </a:lnTo>
                <a:lnTo>
                  <a:pt x="391" y="391"/>
                </a:lnTo>
                <a:lnTo>
                  <a:pt x="313" y="485"/>
                </a:lnTo>
                <a:lnTo>
                  <a:pt x="235" y="595"/>
                </a:lnTo>
                <a:lnTo>
                  <a:pt x="156" y="704"/>
                </a:lnTo>
                <a:lnTo>
                  <a:pt x="110" y="829"/>
                </a:lnTo>
                <a:lnTo>
                  <a:pt x="63" y="954"/>
                </a:lnTo>
                <a:lnTo>
                  <a:pt x="31" y="1079"/>
                </a:lnTo>
                <a:lnTo>
                  <a:pt x="0" y="1220"/>
                </a:lnTo>
                <a:lnTo>
                  <a:pt x="0" y="1360"/>
                </a:lnTo>
                <a:lnTo>
                  <a:pt x="0" y="1501"/>
                </a:lnTo>
                <a:lnTo>
                  <a:pt x="31" y="1626"/>
                </a:lnTo>
                <a:lnTo>
                  <a:pt x="63" y="1767"/>
                </a:lnTo>
                <a:lnTo>
                  <a:pt x="110" y="1892"/>
                </a:lnTo>
                <a:lnTo>
                  <a:pt x="156" y="2001"/>
                </a:lnTo>
                <a:lnTo>
                  <a:pt x="235" y="2126"/>
                </a:lnTo>
                <a:lnTo>
                  <a:pt x="313" y="2220"/>
                </a:lnTo>
                <a:lnTo>
                  <a:pt x="391" y="2329"/>
                </a:lnTo>
                <a:lnTo>
                  <a:pt x="500" y="2407"/>
                </a:lnTo>
                <a:lnTo>
                  <a:pt x="594" y="2485"/>
                </a:lnTo>
                <a:lnTo>
                  <a:pt x="703" y="2564"/>
                </a:lnTo>
                <a:lnTo>
                  <a:pt x="828" y="2610"/>
                </a:lnTo>
                <a:lnTo>
                  <a:pt x="953" y="2657"/>
                </a:lnTo>
                <a:lnTo>
                  <a:pt x="1078" y="2689"/>
                </a:lnTo>
                <a:lnTo>
                  <a:pt x="1219" y="2720"/>
                </a:lnTo>
                <a:lnTo>
                  <a:pt x="12315" y="2720"/>
                </a:lnTo>
                <a:lnTo>
                  <a:pt x="12455" y="2689"/>
                </a:lnTo>
                <a:lnTo>
                  <a:pt x="12580" y="2657"/>
                </a:lnTo>
                <a:lnTo>
                  <a:pt x="12705" y="2610"/>
                </a:lnTo>
                <a:lnTo>
                  <a:pt x="12830" y="2564"/>
                </a:lnTo>
                <a:lnTo>
                  <a:pt x="12940" y="2485"/>
                </a:lnTo>
                <a:lnTo>
                  <a:pt x="13049" y="2407"/>
                </a:lnTo>
                <a:lnTo>
                  <a:pt x="13143" y="2329"/>
                </a:lnTo>
                <a:lnTo>
                  <a:pt x="13237" y="2220"/>
                </a:lnTo>
                <a:lnTo>
                  <a:pt x="13315" y="2126"/>
                </a:lnTo>
                <a:lnTo>
                  <a:pt x="13377" y="2001"/>
                </a:lnTo>
                <a:lnTo>
                  <a:pt x="13440" y="1892"/>
                </a:lnTo>
                <a:lnTo>
                  <a:pt x="13487" y="1767"/>
                </a:lnTo>
                <a:lnTo>
                  <a:pt x="13518" y="1626"/>
                </a:lnTo>
                <a:lnTo>
                  <a:pt x="13534" y="1501"/>
                </a:lnTo>
                <a:lnTo>
                  <a:pt x="13549" y="1360"/>
                </a:lnTo>
                <a:lnTo>
                  <a:pt x="13534" y="1220"/>
                </a:lnTo>
                <a:lnTo>
                  <a:pt x="13518" y="1079"/>
                </a:lnTo>
                <a:lnTo>
                  <a:pt x="13487" y="954"/>
                </a:lnTo>
                <a:lnTo>
                  <a:pt x="13440" y="829"/>
                </a:lnTo>
                <a:lnTo>
                  <a:pt x="13377" y="704"/>
                </a:lnTo>
                <a:lnTo>
                  <a:pt x="13315" y="595"/>
                </a:lnTo>
                <a:lnTo>
                  <a:pt x="13237" y="485"/>
                </a:lnTo>
                <a:lnTo>
                  <a:pt x="13143" y="391"/>
                </a:lnTo>
                <a:lnTo>
                  <a:pt x="13049" y="313"/>
                </a:lnTo>
                <a:lnTo>
                  <a:pt x="12940" y="235"/>
                </a:lnTo>
                <a:lnTo>
                  <a:pt x="12830" y="157"/>
                </a:lnTo>
                <a:lnTo>
                  <a:pt x="12705" y="94"/>
                </a:lnTo>
                <a:lnTo>
                  <a:pt x="12580" y="63"/>
                </a:lnTo>
                <a:lnTo>
                  <a:pt x="12455" y="16"/>
                </a:lnTo>
                <a:lnTo>
                  <a:pt x="123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Google Shape;1835;p37">
            <a:extLst>
              <a:ext uri="{FF2B5EF4-FFF2-40B4-BE49-F238E27FC236}">
                <a16:creationId xmlns:a16="http://schemas.microsoft.com/office/drawing/2014/main" id="{16262F02-42CB-C67F-83CA-F79901507BC1}"/>
              </a:ext>
            </a:extLst>
          </p:cNvPr>
          <p:cNvSpPr/>
          <p:nvPr/>
        </p:nvSpPr>
        <p:spPr>
          <a:xfrm>
            <a:off x="1962082" y="2309131"/>
            <a:ext cx="561925" cy="22508"/>
          </a:xfrm>
          <a:custGeom>
            <a:avLst/>
            <a:gdLst/>
            <a:ahLst/>
            <a:cxnLst/>
            <a:rect l="l" t="t" r="r" b="b"/>
            <a:pathLst>
              <a:path w="31631" h="1267" extrusionOk="0">
                <a:moveTo>
                  <a:pt x="625" y="0"/>
                </a:moveTo>
                <a:lnTo>
                  <a:pt x="500" y="16"/>
                </a:ln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91"/>
                </a:lnTo>
                <a:lnTo>
                  <a:pt x="16" y="501"/>
                </a:lnTo>
                <a:lnTo>
                  <a:pt x="0" y="641"/>
                </a:lnTo>
                <a:lnTo>
                  <a:pt x="16" y="766"/>
                </a:lnTo>
                <a:lnTo>
                  <a:pt x="47" y="891"/>
                </a:lnTo>
                <a:lnTo>
                  <a:pt x="110" y="985"/>
                </a:lnTo>
                <a:lnTo>
                  <a:pt x="188" y="1079"/>
                </a:lnTo>
                <a:lnTo>
                  <a:pt x="281" y="1157"/>
                </a:lnTo>
                <a:lnTo>
                  <a:pt x="391" y="1219"/>
                </a:lnTo>
                <a:lnTo>
                  <a:pt x="500" y="1266"/>
                </a:lnTo>
                <a:lnTo>
                  <a:pt x="31130" y="1266"/>
                </a:lnTo>
                <a:lnTo>
                  <a:pt x="31240" y="1219"/>
                </a:lnTo>
                <a:lnTo>
                  <a:pt x="31349" y="1157"/>
                </a:lnTo>
                <a:lnTo>
                  <a:pt x="31443" y="1079"/>
                </a:lnTo>
                <a:lnTo>
                  <a:pt x="31521" y="985"/>
                </a:lnTo>
                <a:lnTo>
                  <a:pt x="31583" y="891"/>
                </a:lnTo>
                <a:lnTo>
                  <a:pt x="31615" y="766"/>
                </a:lnTo>
                <a:lnTo>
                  <a:pt x="31630" y="641"/>
                </a:lnTo>
                <a:lnTo>
                  <a:pt x="31615" y="501"/>
                </a:lnTo>
                <a:lnTo>
                  <a:pt x="31583" y="391"/>
                </a:lnTo>
                <a:lnTo>
                  <a:pt x="31521" y="282"/>
                </a:lnTo>
                <a:lnTo>
                  <a:pt x="31443" y="188"/>
                </a:lnTo>
                <a:lnTo>
                  <a:pt x="31349" y="110"/>
                </a:lnTo>
                <a:lnTo>
                  <a:pt x="31240" y="47"/>
                </a:lnTo>
                <a:lnTo>
                  <a:pt x="31130" y="16"/>
                </a:lnTo>
                <a:lnTo>
                  <a:pt x="30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Google Shape;1836;p37">
            <a:extLst>
              <a:ext uri="{FF2B5EF4-FFF2-40B4-BE49-F238E27FC236}">
                <a16:creationId xmlns:a16="http://schemas.microsoft.com/office/drawing/2014/main" id="{68C21C8C-9F11-2723-4714-1C807F82FE1A}"/>
              </a:ext>
            </a:extLst>
          </p:cNvPr>
          <p:cNvSpPr/>
          <p:nvPr/>
        </p:nvSpPr>
        <p:spPr>
          <a:xfrm>
            <a:off x="1962082" y="2367986"/>
            <a:ext cx="561925" cy="22775"/>
          </a:xfrm>
          <a:custGeom>
            <a:avLst/>
            <a:gdLst/>
            <a:ahLst/>
            <a:cxnLst/>
            <a:rect l="l" t="t" r="r" b="b"/>
            <a:pathLst>
              <a:path w="31631" h="1282" extrusionOk="0">
                <a:moveTo>
                  <a:pt x="625" y="1"/>
                </a:moveTo>
                <a:lnTo>
                  <a:pt x="500" y="16"/>
                </a:ln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91"/>
                </a:lnTo>
                <a:lnTo>
                  <a:pt x="16" y="516"/>
                </a:lnTo>
                <a:lnTo>
                  <a:pt x="0" y="641"/>
                </a:lnTo>
                <a:lnTo>
                  <a:pt x="16" y="766"/>
                </a:lnTo>
                <a:lnTo>
                  <a:pt x="47" y="891"/>
                </a:lnTo>
                <a:lnTo>
                  <a:pt x="110" y="1001"/>
                </a:lnTo>
                <a:lnTo>
                  <a:pt x="188" y="1094"/>
                </a:lnTo>
                <a:lnTo>
                  <a:pt x="281" y="1173"/>
                </a:lnTo>
                <a:lnTo>
                  <a:pt x="391" y="1235"/>
                </a:lnTo>
                <a:lnTo>
                  <a:pt x="500" y="1266"/>
                </a:lnTo>
                <a:lnTo>
                  <a:pt x="625" y="1282"/>
                </a:lnTo>
                <a:lnTo>
                  <a:pt x="30989" y="1282"/>
                </a:lnTo>
                <a:lnTo>
                  <a:pt x="31130" y="1266"/>
                </a:lnTo>
                <a:lnTo>
                  <a:pt x="31240" y="1235"/>
                </a:lnTo>
                <a:lnTo>
                  <a:pt x="31349" y="1173"/>
                </a:lnTo>
                <a:lnTo>
                  <a:pt x="31443" y="1094"/>
                </a:lnTo>
                <a:lnTo>
                  <a:pt x="31521" y="1001"/>
                </a:lnTo>
                <a:lnTo>
                  <a:pt x="31583" y="891"/>
                </a:lnTo>
                <a:lnTo>
                  <a:pt x="31615" y="766"/>
                </a:lnTo>
                <a:lnTo>
                  <a:pt x="31630" y="641"/>
                </a:lnTo>
                <a:lnTo>
                  <a:pt x="31615" y="516"/>
                </a:lnTo>
                <a:lnTo>
                  <a:pt x="31583" y="391"/>
                </a:lnTo>
                <a:lnTo>
                  <a:pt x="31521" y="282"/>
                </a:lnTo>
                <a:lnTo>
                  <a:pt x="31443" y="188"/>
                </a:lnTo>
                <a:lnTo>
                  <a:pt x="31349" y="110"/>
                </a:lnTo>
                <a:lnTo>
                  <a:pt x="31240" y="47"/>
                </a:lnTo>
                <a:lnTo>
                  <a:pt x="31130" y="16"/>
                </a:lnTo>
                <a:lnTo>
                  <a:pt x="309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837;p37">
            <a:extLst>
              <a:ext uri="{FF2B5EF4-FFF2-40B4-BE49-F238E27FC236}">
                <a16:creationId xmlns:a16="http://schemas.microsoft.com/office/drawing/2014/main" id="{C16504E3-2D3D-4E98-889E-BE761DF51879}"/>
              </a:ext>
            </a:extLst>
          </p:cNvPr>
          <p:cNvSpPr/>
          <p:nvPr/>
        </p:nvSpPr>
        <p:spPr>
          <a:xfrm>
            <a:off x="1962082" y="2427126"/>
            <a:ext cx="561925" cy="22508"/>
          </a:xfrm>
          <a:custGeom>
            <a:avLst/>
            <a:gdLst/>
            <a:ahLst/>
            <a:cxnLst/>
            <a:rect l="l" t="t" r="r" b="b"/>
            <a:pathLst>
              <a:path w="31631" h="1267" extrusionOk="0">
                <a:moveTo>
                  <a:pt x="500" y="0"/>
                </a:move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75"/>
                </a:lnTo>
                <a:lnTo>
                  <a:pt x="16" y="500"/>
                </a:lnTo>
                <a:lnTo>
                  <a:pt x="0" y="625"/>
                </a:lnTo>
                <a:lnTo>
                  <a:pt x="16" y="766"/>
                </a:lnTo>
                <a:lnTo>
                  <a:pt x="47" y="875"/>
                </a:lnTo>
                <a:lnTo>
                  <a:pt x="110" y="985"/>
                </a:lnTo>
                <a:lnTo>
                  <a:pt x="188" y="1079"/>
                </a:lnTo>
                <a:lnTo>
                  <a:pt x="281" y="1157"/>
                </a:lnTo>
                <a:lnTo>
                  <a:pt x="391" y="1219"/>
                </a:lnTo>
                <a:lnTo>
                  <a:pt x="500" y="1250"/>
                </a:lnTo>
                <a:lnTo>
                  <a:pt x="625" y="1266"/>
                </a:lnTo>
                <a:lnTo>
                  <a:pt x="30989" y="1266"/>
                </a:lnTo>
                <a:lnTo>
                  <a:pt x="31130" y="1250"/>
                </a:lnTo>
                <a:lnTo>
                  <a:pt x="31240" y="1219"/>
                </a:lnTo>
                <a:lnTo>
                  <a:pt x="31349" y="1157"/>
                </a:lnTo>
                <a:lnTo>
                  <a:pt x="31443" y="1079"/>
                </a:lnTo>
                <a:lnTo>
                  <a:pt x="31521" y="985"/>
                </a:lnTo>
                <a:lnTo>
                  <a:pt x="31583" y="875"/>
                </a:lnTo>
                <a:lnTo>
                  <a:pt x="31615" y="766"/>
                </a:lnTo>
                <a:lnTo>
                  <a:pt x="31630" y="625"/>
                </a:lnTo>
                <a:lnTo>
                  <a:pt x="31615" y="500"/>
                </a:lnTo>
                <a:lnTo>
                  <a:pt x="31583" y="375"/>
                </a:lnTo>
                <a:lnTo>
                  <a:pt x="31521" y="282"/>
                </a:lnTo>
                <a:lnTo>
                  <a:pt x="31443" y="188"/>
                </a:lnTo>
                <a:lnTo>
                  <a:pt x="31349" y="110"/>
                </a:lnTo>
                <a:lnTo>
                  <a:pt x="31240" y="47"/>
                </a:lnTo>
                <a:lnTo>
                  <a:pt x="311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838;p37">
            <a:extLst>
              <a:ext uri="{FF2B5EF4-FFF2-40B4-BE49-F238E27FC236}">
                <a16:creationId xmlns:a16="http://schemas.microsoft.com/office/drawing/2014/main" id="{AC2ACD89-0AC5-A035-A093-428F259797FC}"/>
              </a:ext>
            </a:extLst>
          </p:cNvPr>
          <p:cNvSpPr/>
          <p:nvPr/>
        </p:nvSpPr>
        <p:spPr>
          <a:xfrm>
            <a:off x="1962082" y="2485982"/>
            <a:ext cx="561925" cy="22508"/>
          </a:xfrm>
          <a:custGeom>
            <a:avLst/>
            <a:gdLst/>
            <a:ahLst/>
            <a:cxnLst/>
            <a:rect l="l" t="t" r="r" b="b"/>
            <a:pathLst>
              <a:path w="31631" h="1267" extrusionOk="0">
                <a:moveTo>
                  <a:pt x="625" y="0"/>
                </a:moveTo>
                <a:lnTo>
                  <a:pt x="500" y="16"/>
                </a:ln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91"/>
                </a:lnTo>
                <a:lnTo>
                  <a:pt x="16" y="500"/>
                </a:lnTo>
                <a:lnTo>
                  <a:pt x="0" y="641"/>
                </a:lnTo>
                <a:lnTo>
                  <a:pt x="16" y="766"/>
                </a:lnTo>
                <a:lnTo>
                  <a:pt x="47" y="891"/>
                </a:lnTo>
                <a:lnTo>
                  <a:pt x="110" y="985"/>
                </a:lnTo>
                <a:lnTo>
                  <a:pt x="188" y="1079"/>
                </a:lnTo>
                <a:lnTo>
                  <a:pt x="281" y="1157"/>
                </a:lnTo>
                <a:lnTo>
                  <a:pt x="391" y="1219"/>
                </a:lnTo>
                <a:lnTo>
                  <a:pt x="500" y="1266"/>
                </a:lnTo>
                <a:lnTo>
                  <a:pt x="31130" y="1266"/>
                </a:lnTo>
                <a:lnTo>
                  <a:pt x="31240" y="1219"/>
                </a:lnTo>
                <a:lnTo>
                  <a:pt x="31349" y="1157"/>
                </a:lnTo>
                <a:lnTo>
                  <a:pt x="31443" y="1079"/>
                </a:lnTo>
                <a:lnTo>
                  <a:pt x="31521" y="985"/>
                </a:lnTo>
                <a:lnTo>
                  <a:pt x="31583" y="891"/>
                </a:lnTo>
                <a:lnTo>
                  <a:pt x="31615" y="766"/>
                </a:lnTo>
                <a:lnTo>
                  <a:pt x="31630" y="641"/>
                </a:lnTo>
                <a:lnTo>
                  <a:pt x="31615" y="500"/>
                </a:lnTo>
                <a:lnTo>
                  <a:pt x="31583" y="391"/>
                </a:lnTo>
                <a:lnTo>
                  <a:pt x="31521" y="282"/>
                </a:lnTo>
                <a:lnTo>
                  <a:pt x="31443" y="188"/>
                </a:lnTo>
                <a:lnTo>
                  <a:pt x="31349" y="110"/>
                </a:lnTo>
                <a:lnTo>
                  <a:pt x="31240" y="47"/>
                </a:lnTo>
                <a:lnTo>
                  <a:pt x="31130" y="16"/>
                </a:lnTo>
                <a:lnTo>
                  <a:pt x="30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839;p37">
            <a:extLst>
              <a:ext uri="{FF2B5EF4-FFF2-40B4-BE49-F238E27FC236}">
                <a16:creationId xmlns:a16="http://schemas.microsoft.com/office/drawing/2014/main" id="{898E0141-C1A4-DEA8-EF84-3B975DE3479A}"/>
              </a:ext>
            </a:extLst>
          </p:cNvPr>
          <p:cNvSpPr/>
          <p:nvPr/>
        </p:nvSpPr>
        <p:spPr>
          <a:xfrm>
            <a:off x="1962082" y="2544837"/>
            <a:ext cx="340662" cy="22775"/>
          </a:xfrm>
          <a:custGeom>
            <a:avLst/>
            <a:gdLst/>
            <a:ahLst/>
            <a:cxnLst/>
            <a:rect l="l" t="t" r="r" b="b"/>
            <a:pathLst>
              <a:path w="19176" h="1282" extrusionOk="0">
                <a:moveTo>
                  <a:pt x="625" y="0"/>
                </a:moveTo>
                <a:lnTo>
                  <a:pt x="500" y="16"/>
                </a:ln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91"/>
                </a:lnTo>
                <a:lnTo>
                  <a:pt x="16" y="516"/>
                </a:lnTo>
                <a:lnTo>
                  <a:pt x="0" y="641"/>
                </a:lnTo>
                <a:lnTo>
                  <a:pt x="16" y="766"/>
                </a:lnTo>
                <a:lnTo>
                  <a:pt x="47" y="891"/>
                </a:lnTo>
                <a:lnTo>
                  <a:pt x="110" y="1000"/>
                </a:lnTo>
                <a:lnTo>
                  <a:pt x="188" y="1094"/>
                </a:lnTo>
                <a:lnTo>
                  <a:pt x="281" y="1172"/>
                </a:lnTo>
                <a:lnTo>
                  <a:pt x="391" y="1219"/>
                </a:lnTo>
                <a:lnTo>
                  <a:pt x="500" y="1266"/>
                </a:lnTo>
                <a:lnTo>
                  <a:pt x="625" y="1282"/>
                </a:lnTo>
                <a:lnTo>
                  <a:pt x="18534" y="1282"/>
                </a:lnTo>
                <a:lnTo>
                  <a:pt x="18675" y="1266"/>
                </a:lnTo>
                <a:lnTo>
                  <a:pt x="18784" y="1219"/>
                </a:lnTo>
                <a:lnTo>
                  <a:pt x="18894" y="1172"/>
                </a:lnTo>
                <a:lnTo>
                  <a:pt x="18988" y="1094"/>
                </a:lnTo>
                <a:lnTo>
                  <a:pt x="19066" y="1000"/>
                </a:lnTo>
                <a:lnTo>
                  <a:pt x="19128" y="891"/>
                </a:lnTo>
                <a:lnTo>
                  <a:pt x="19159" y="766"/>
                </a:lnTo>
                <a:lnTo>
                  <a:pt x="19175" y="641"/>
                </a:lnTo>
                <a:lnTo>
                  <a:pt x="19159" y="516"/>
                </a:lnTo>
                <a:lnTo>
                  <a:pt x="19128" y="391"/>
                </a:lnTo>
                <a:lnTo>
                  <a:pt x="19066" y="282"/>
                </a:lnTo>
                <a:lnTo>
                  <a:pt x="18988" y="188"/>
                </a:lnTo>
                <a:lnTo>
                  <a:pt x="18894" y="110"/>
                </a:lnTo>
                <a:lnTo>
                  <a:pt x="18784" y="47"/>
                </a:lnTo>
                <a:lnTo>
                  <a:pt x="18675" y="16"/>
                </a:lnTo>
                <a:lnTo>
                  <a:pt x="185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Google Shape;730;p23">
            <a:extLst>
              <a:ext uri="{FF2B5EF4-FFF2-40B4-BE49-F238E27FC236}">
                <a16:creationId xmlns:a16="http://schemas.microsoft.com/office/drawing/2014/main" id="{8B378115-4E0E-0E11-A802-A81747CA08BF}"/>
              </a:ext>
            </a:extLst>
          </p:cNvPr>
          <p:cNvSpPr/>
          <p:nvPr/>
        </p:nvSpPr>
        <p:spPr>
          <a:xfrm>
            <a:off x="1889220" y="4007254"/>
            <a:ext cx="885548" cy="885825"/>
          </a:xfrm>
          <a:custGeom>
            <a:avLst/>
            <a:gdLst/>
            <a:ahLst/>
            <a:cxnLst/>
            <a:rect l="l" t="t" r="r" b="b"/>
            <a:pathLst>
              <a:path w="51136" h="51152" extrusionOk="0">
                <a:moveTo>
                  <a:pt x="3857" y="0"/>
                </a:moveTo>
                <a:lnTo>
                  <a:pt x="3661" y="17"/>
                </a:lnTo>
                <a:lnTo>
                  <a:pt x="3450" y="49"/>
                </a:lnTo>
                <a:lnTo>
                  <a:pt x="3255" y="82"/>
                </a:lnTo>
                <a:lnTo>
                  <a:pt x="3059" y="131"/>
                </a:lnTo>
                <a:lnTo>
                  <a:pt x="2864" y="179"/>
                </a:lnTo>
                <a:lnTo>
                  <a:pt x="2669" y="244"/>
                </a:lnTo>
                <a:lnTo>
                  <a:pt x="2490" y="326"/>
                </a:lnTo>
                <a:lnTo>
                  <a:pt x="2132" y="489"/>
                </a:lnTo>
                <a:lnTo>
                  <a:pt x="1790" y="700"/>
                </a:lnTo>
                <a:lnTo>
                  <a:pt x="1481" y="928"/>
                </a:lnTo>
                <a:lnTo>
                  <a:pt x="1188" y="1188"/>
                </a:lnTo>
                <a:lnTo>
                  <a:pt x="928" y="1481"/>
                </a:lnTo>
                <a:lnTo>
                  <a:pt x="684" y="1790"/>
                </a:lnTo>
                <a:lnTo>
                  <a:pt x="489" y="2132"/>
                </a:lnTo>
                <a:lnTo>
                  <a:pt x="310" y="2490"/>
                </a:lnTo>
                <a:lnTo>
                  <a:pt x="245" y="2669"/>
                </a:lnTo>
                <a:lnTo>
                  <a:pt x="180" y="2864"/>
                </a:lnTo>
                <a:lnTo>
                  <a:pt x="115" y="3059"/>
                </a:lnTo>
                <a:lnTo>
                  <a:pt x="82" y="3254"/>
                </a:lnTo>
                <a:lnTo>
                  <a:pt x="33" y="3450"/>
                </a:lnTo>
                <a:lnTo>
                  <a:pt x="17" y="3661"/>
                </a:lnTo>
                <a:lnTo>
                  <a:pt x="1" y="3873"/>
                </a:lnTo>
                <a:lnTo>
                  <a:pt x="1" y="4084"/>
                </a:lnTo>
                <a:lnTo>
                  <a:pt x="1" y="25576"/>
                </a:lnTo>
                <a:lnTo>
                  <a:pt x="1" y="26227"/>
                </a:lnTo>
                <a:lnTo>
                  <a:pt x="33" y="26894"/>
                </a:lnTo>
                <a:lnTo>
                  <a:pt x="66" y="27545"/>
                </a:lnTo>
                <a:lnTo>
                  <a:pt x="131" y="28179"/>
                </a:lnTo>
                <a:lnTo>
                  <a:pt x="196" y="28830"/>
                </a:lnTo>
                <a:lnTo>
                  <a:pt x="294" y="29464"/>
                </a:lnTo>
                <a:lnTo>
                  <a:pt x="391" y="30099"/>
                </a:lnTo>
                <a:lnTo>
                  <a:pt x="505" y="30733"/>
                </a:lnTo>
                <a:lnTo>
                  <a:pt x="652" y="31352"/>
                </a:lnTo>
                <a:lnTo>
                  <a:pt x="798" y="31970"/>
                </a:lnTo>
                <a:lnTo>
                  <a:pt x="961" y="32572"/>
                </a:lnTo>
                <a:lnTo>
                  <a:pt x="1140" y="33174"/>
                </a:lnTo>
                <a:lnTo>
                  <a:pt x="1335" y="33776"/>
                </a:lnTo>
                <a:lnTo>
                  <a:pt x="1546" y="34361"/>
                </a:lnTo>
                <a:lnTo>
                  <a:pt x="1774" y="34947"/>
                </a:lnTo>
                <a:lnTo>
                  <a:pt x="2002" y="35533"/>
                </a:lnTo>
                <a:lnTo>
                  <a:pt x="2246" y="36102"/>
                </a:lnTo>
                <a:lnTo>
                  <a:pt x="2523" y="36655"/>
                </a:lnTo>
                <a:lnTo>
                  <a:pt x="2799" y="37209"/>
                </a:lnTo>
                <a:lnTo>
                  <a:pt x="3076" y="37762"/>
                </a:lnTo>
                <a:lnTo>
                  <a:pt x="3385" y="38299"/>
                </a:lnTo>
                <a:lnTo>
                  <a:pt x="3694" y="38836"/>
                </a:lnTo>
                <a:lnTo>
                  <a:pt x="4019" y="39356"/>
                </a:lnTo>
                <a:lnTo>
                  <a:pt x="4361" y="39877"/>
                </a:lnTo>
                <a:lnTo>
                  <a:pt x="4719" y="40381"/>
                </a:lnTo>
                <a:lnTo>
                  <a:pt x="5077" y="40869"/>
                </a:lnTo>
                <a:lnTo>
                  <a:pt x="5451" y="41357"/>
                </a:lnTo>
                <a:lnTo>
                  <a:pt x="5825" y="41845"/>
                </a:lnTo>
                <a:lnTo>
                  <a:pt x="6232" y="42301"/>
                </a:lnTo>
                <a:lnTo>
                  <a:pt x="6639" y="42773"/>
                </a:lnTo>
                <a:lnTo>
                  <a:pt x="7062" y="43212"/>
                </a:lnTo>
                <a:lnTo>
                  <a:pt x="7485" y="43651"/>
                </a:lnTo>
                <a:lnTo>
                  <a:pt x="7924" y="44091"/>
                </a:lnTo>
                <a:lnTo>
                  <a:pt x="8379" y="44497"/>
                </a:lnTo>
                <a:lnTo>
                  <a:pt x="8835" y="44904"/>
                </a:lnTo>
                <a:lnTo>
                  <a:pt x="9307" y="45311"/>
                </a:lnTo>
                <a:lnTo>
                  <a:pt x="9779" y="45685"/>
                </a:lnTo>
                <a:lnTo>
                  <a:pt x="10267" y="46059"/>
                </a:lnTo>
                <a:lnTo>
                  <a:pt x="10755" y="46433"/>
                </a:lnTo>
                <a:lnTo>
                  <a:pt x="11275" y="46775"/>
                </a:lnTo>
                <a:lnTo>
                  <a:pt x="11780" y="47117"/>
                </a:lnTo>
                <a:lnTo>
                  <a:pt x="12300" y="47442"/>
                </a:lnTo>
                <a:lnTo>
                  <a:pt x="12837" y="47751"/>
                </a:lnTo>
                <a:lnTo>
                  <a:pt x="13374" y="48060"/>
                </a:lnTo>
                <a:lnTo>
                  <a:pt x="13927" y="48353"/>
                </a:lnTo>
                <a:lnTo>
                  <a:pt x="14480" y="48630"/>
                </a:lnTo>
                <a:lnTo>
                  <a:pt x="15050" y="48890"/>
                </a:lnTo>
                <a:lnTo>
                  <a:pt x="15619" y="49134"/>
                </a:lnTo>
                <a:lnTo>
                  <a:pt x="16189" y="49378"/>
                </a:lnTo>
                <a:lnTo>
                  <a:pt x="16774" y="49590"/>
                </a:lnTo>
                <a:lnTo>
                  <a:pt x="17360" y="49801"/>
                </a:lnTo>
                <a:lnTo>
                  <a:pt x="17962" y="49996"/>
                </a:lnTo>
                <a:lnTo>
                  <a:pt x="18564" y="50175"/>
                </a:lnTo>
                <a:lnTo>
                  <a:pt x="19182" y="50338"/>
                </a:lnTo>
                <a:lnTo>
                  <a:pt x="19784" y="50484"/>
                </a:lnTo>
                <a:lnTo>
                  <a:pt x="20419" y="50631"/>
                </a:lnTo>
                <a:lnTo>
                  <a:pt x="21037" y="50745"/>
                </a:lnTo>
                <a:lnTo>
                  <a:pt x="21672" y="50859"/>
                </a:lnTo>
                <a:lnTo>
                  <a:pt x="22306" y="50940"/>
                </a:lnTo>
                <a:lnTo>
                  <a:pt x="22957" y="51021"/>
                </a:lnTo>
                <a:lnTo>
                  <a:pt x="23591" y="51070"/>
                </a:lnTo>
                <a:lnTo>
                  <a:pt x="24258" y="51119"/>
                </a:lnTo>
                <a:lnTo>
                  <a:pt x="24909" y="51135"/>
                </a:lnTo>
                <a:lnTo>
                  <a:pt x="25560" y="51151"/>
                </a:lnTo>
                <a:lnTo>
                  <a:pt x="26227" y="51135"/>
                </a:lnTo>
                <a:lnTo>
                  <a:pt x="26878" y="51119"/>
                </a:lnTo>
                <a:lnTo>
                  <a:pt x="27529" y="51070"/>
                </a:lnTo>
                <a:lnTo>
                  <a:pt x="28179" y="51021"/>
                </a:lnTo>
                <a:lnTo>
                  <a:pt x="28830" y="50940"/>
                </a:lnTo>
                <a:lnTo>
                  <a:pt x="29465" y="50859"/>
                </a:lnTo>
                <a:lnTo>
                  <a:pt x="30099" y="50745"/>
                </a:lnTo>
                <a:lnTo>
                  <a:pt x="30717" y="50631"/>
                </a:lnTo>
                <a:lnTo>
                  <a:pt x="31336" y="50484"/>
                </a:lnTo>
                <a:lnTo>
                  <a:pt x="31954" y="50338"/>
                </a:lnTo>
                <a:lnTo>
                  <a:pt x="32572" y="50175"/>
                </a:lnTo>
                <a:lnTo>
                  <a:pt x="33174" y="49996"/>
                </a:lnTo>
                <a:lnTo>
                  <a:pt x="33776" y="49801"/>
                </a:lnTo>
                <a:lnTo>
                  <a:pt x="34362" y="49590"/>
                </a:lnTo>
                <a:lnTo>
                  <a:pt x="34947" y="49378"/>
                </a:lnTo>
                <a:lnTo>
                  <a:pt x="35517" y="49134"/>
                </a:lnTo>
                <a:lnTo>
                  <a:pt x="36086" y="48890"/>
                </a:lnTo>
                <a:lnTo>
                  <a:pt x="36656" y="48630"/>
                </a:lnTo>
                <a:lnTo>
                  <a:pt x="37209" y="48353"/>
                </a:lnTo>
                <a:lnTo>
                  <a:pt x="37762" y="48060"/>
                </a:lnTo>
                <a:lnTo>
                  <a:pt x="38299" y="47751"/>
                </a:lnTo>
                <a:lnTo>
                  <a:pt x="38819" y="47442"/>
                </a:lnTo>
                <a:lnTo>
                  <a:pt x="39356" y="47117"/>
                </a:lnTo>
                <a:lnTo>
                  <a:pt x="39861" y="46775"/>
                </a:lnTo>
                <a:lnTo>
                  <a:pt x="40365" y="46433"/>
                </a:lnTo>
                <a:lnTo>
                  <a:pt x="40869" y="46059"/>
                </a:lnTo>
                <a:lnTo>
                  <a:pt x="41357" y="45685"/>
                </a:lnTo>
                <a:lnTo>
                  <a:pt x="41829" y="45311"/>
                </a:lnTo>
                <a:lnTo>
                  <a:pt x="42301" y="44904"/>
                </a:lnTo>
                <a:lnTo>
                  <a:pt x="42757" y="44497"/>
                </a:lnTo>
                <a:lnTo>
                  <a:pt x="43212" y="44091"/>
                </a:lnTo>
                <a:lnTo>
                  <a:pt x="43651" y="43651"/>
                </a:lnTo>
                <a:lnTo>
                  <a:pt x="44074" y="43212"/>
                </a:lnTo>
                <a:lnTo>
                  <a:pt x="44497" y="42773"/>
                </a:lnTo>
                <a:lnTo>
                  <a:pt x="44904" y="42301"/>
                </a:lnTo>
                <a:lnTo>
                  <a:pt x="45295" y="41845"/>
                </a:lnTo>
                <a:lnTo>
                  <a:pt x="45685" y="41357"/>
                </a:lnTo>
                <a:lnTo>
                  <a:pt x="46059" y="40869"/>
                </a:lnTo>
                <a:lnTo>
                  <a:pt x="46417" y="40381"/>
                </a:lnTo>
                <a:lnTo>
                  <a:pt x="46775" y="39877"/>
                </a:lnTo>
                <a:lnTo>
                  <a:pt x="47117" y="39356"/>
                </a:lnTo>
                <a:lnTo>
                  <a:pt x="47442" y="38836"/>
                </a:lnTo>
                <a:lnTo>
                  <a:pt x="47751" y="38299"/>
                </a:lnTo>
                <a:lnTo>
                  <a:pt x="48060" y="37762"/>
                </a:lnTo>
                <a:lnTo>
                  <a:pt x="48337" y="37209"/>
                </a:lnTo>
                <a:lnTo>
                  <a:pt x="48614" y="36655"/>
                </a:lnTo>
                <a:lnTo>
                  <a:pt x="48874" y="36102"/>
                </a:lnTo>
                <a:lnTo>
                  <a:pt x="49134" y="35533"/>
                </a:lnTo>
                <a:lnTo>
                  <a:pt x="49362" y="34947"/>
                </a:lnTo>
                <a:lnTo>
                  <a:pt x="49590" y="34361"/>
                </a:lnTo>
                <a:lnTo>
                  <a:pt x="49801" y="33776"/>
                </a:lnTo>
                <a:lnTo>
                  <a:pt x="49996" y="33174"/>
                </a:lnTo>
                <a:lnTo>
                  <a:pt x="50175" y="32572"/>
                </a:lnTo>
                <a:lnTo>
                  <a:pt x="50338" y="31970"/>
                </a:lnTo>
                <a:lnTo>
                  <a:pt x="50485" y="31352"/>
                </a:lnTo>
                <a:lnTo>
                  <a:pt x="50615" y="30733"/>
                </a:lnTo>
                <a:lnTo>
                  <a:pt x="50745" y="30099"/>
                </a:lnTo>
                <a:lnTo>
                  <a:pt x="50842" y="29464"/>
                </a:lnTo>
                <a:lnTo>
                  <a:pt x="50940" y="28830"/>
                </a:lnTo>
                <a:lnTo>
                  <a:pt x="51005" y="28179"/>
                </a:lnTo>
                <a:lnTo>
                  <a:pt x="51070" y="27545"/>
                </a:lnTo>
                <a:lnTo>
                  <a:pt x="51103" y="26894"/>
                </a:lnTo>
                <a:lnTo>
                  <a:pt x="51135" y="26227"/>
                </a:lnTo>
                <a:lnTo>
                  <a:pt x="51135" y="25576"/>
                </a:lnTo>
                <a:lnTo>
                  <a:pt x="51135" y="4084"/>
                </a:lnTo>
                <a:lnTo>
                  <a:pt x="51135" y="3873"/>
                </a:lnTo>
                <a:lnTo>
                  <a:pt x="51119" y="3661"/>
                </a:lnTo>
                <a:lnTo>
                  <a:pt x="51087" y="3450"/>
                </a:lnTo>
                <a:lnTo>
                  <a:pt x="51054" y="3254"/>
                </a:lnTo>
                <a:lnTo>
                  <a:pt x="51005" y="3059"/>
                </a:lnTo>
                <a:lnTo>
                  <a:pt x="50956" y="2864"/>
                </a:lnTo>
                <a:lnTo>
                  <a:pt x="50891" y="2669"/>
                </a:lnTo>
                <a:lnTo>
                  <a:pt x="50826" y="2490"/>
                </a:lnTo>
                <a:lnTo>
                  <a:pt x="50647" y="2132"/>
                </a:lnTo>
                <a:lnTo>
                  <a:pt x="50436" y="1790"/>
                </a:lnTo>
                <a:lnTo>
                  <a:pt x="50208" y="1481"/>
                </a:lnTo>
                <a:lnTo>
                  <a:pt x="49948" y="1188"/>
                </a:lnTo>
                <a:lnTo>
                  <a:pt x="49655" y="928"/>
                </a:lnTo>
                <a:lnTo>
                  <a:pt x="49346" y="700"/>
                </a:lnTo>
                <a:lnTo>
                  <a:pt x="49004" y="489"/>
                </a:lnTo>
                <a:lnTo>
                  <a:pt x="48646" y="326"/>
                </a:lnTo>
                <a:lnTo>
                  <a:pt x="48467" y="244"/>
                </a:lnTo>
                <a:lnTo>
                  <a:pt x="48272" y="179"/>
                </a:lnTo>
                <a:lnTo>
                  <a:pt x="48077" y="131"/>
                </a:lnTo>
                <a:lnTo>
                  <a:pt x="47881" y="82"/>
                </a:lnTo>
                <a:lnTo>
                  <a:pt x="47686" y="49"/>
                </a:lnTo>
                <a:lnTo>
                  <a:pt x="47475" y="17"/>
                </a:lnTo>
                <a:lnTo>
                  <a:pt x="472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Google Shape;731;p23">
            <a:extLst>
              <a:ext uri="{FF2B5EF4-FFF2-40B4-BE49-F238E27FC236}">
                <a16:creationId xmlns:a16="http://schemas.microsoft.com/office/drawing/2014/main" id="{796D9F1A-16FC-788D-20DC-8A27E0B08C64}"/>
              </a:ext>
            </a:extLst>
          </p:cNvPr>
          <p:cNvSpPr/>
          <p:nvPr/>
        </p:nvSpPr>
        <p:spPr>
          <a:xfrm>
            <a:off x="1988675" y="3544634"/>
            <a:ext cx="681842" cy="608866"/>
          </a:xfrm>
          <a:custGeom>
            <a:avLst/>
            <a:gdLst/>
            <a:ahLst/>
            <a:cxnLst/>
            <a:rect l="l" t="t" r="r" b="b"/>
            <a:pathLst>
              <a:path w="39373" h="35159" extrusionOk="0">
                <a:moveTo>
                  <a:pt x="19687" y="7484"/>
                </a:moveTo>
                <a:lnTo>
                  <a:pt x="20305" y="7500"/>
                </a:lnTo>
                <a:lnTo>
                  <a:pt x="20923" y="7549"/>
                </a:lnTo>
                <a:lnTo>
                  <a:pt x="21541" y="7630"/>
                </a:lnTo>
                <a:lnTo>
                  <a:pt x="22143" y="7744"/>
                </a:lnTo>
                <a:lnTo>
                  <a:pt x="22729" y="7874"/>
                </a:lnTo>
                <a:lnTo>
                  <a:pt x="23315" y="8037"/>
                </a:lnTo>
                <a:lnTo>
                  <a:pt x="23868" y="8232"/>
                </a:lnTo>
                <a:lnTo>
                  <a:pt x="24421" y="8444"/>
                </a:lnTo>
                <a:lnTo>
                  <a:pt x="24974" y="8688"/>
                </a:lnTo>
                <a:lnTo>
                  <a:pt x="25495" y="8965"/>
                </a:lnTo>
                <a:lnTo>
                  <a:pt x="25999" y="9257"/>
                </a:lnTo>
                <a:lnTo>
                  <a:pt x="26504" y="9583"/>
                </a:lnTo>
                <a:lnTo>
                  <a:pt x="26975" y="9908"/>
                </a:lnTo>
                <a:lnTo>
                  <a:pt x="27431" y="10282"/>
                </a:lnTo>
                <a:lnTo>
                  <a:pt x="27887" y="10657"/>
                </a:lnTo>
                <a:lnTo>
                  <a:pt x="28310" y="11063"/>
                </a:lnTo>
                <a:lnTo>
                  <a:pt x="28700" y="11486"/>
                </a:lnTo>
                <a:lnTo>
                  <a:pt x="29090" y="11926"/>
                </a:lnTo>
                <a:lnTo>
                  <a:pt x="29448" y="12397"/>
                </a:lnTo>
                <a:lnTo>
                  <a:pt x="29790" y="12869"/>
                </a:lnTo>
                <a:lnTo>
                  <a:pt x="30115" y="13374"/>
                </a:lnTo>
                <a:lnTo>
                  <a:pt x="30408" y="13878"/>
                </a:lnTo>
                <a:lnTo>
                  <a:pt x="30669" y="14399"/>
                </a:lnTo>
                <a:lnTo>
                  <a:pt x="30913" y="14935"/>
                </a:lnTo>
                <a:lnTo>
                  <a:pt x="31140" y="15489"/>
                </a:lnTo>
                <a:lnTo>
                  <a:pt x="31336" y="16058"/>
                </a:lnTo>
                <a:lnTo>
                  <a:pt x="31498" y="16644"/>
                </a:lnTo>
                <a:lnTo>
                  <a:pt x="31628" y="17229"/>
                </a:lnTo>
                <a:lnTo>
                  <a:pt x="31742" y="17831"/>
                </a:lnTo>
                <a:lnTo>
                  <a:pt x="31824" y="18433"/>
                </a:lnTo>
                <a:lnTo>
                  <a:pt x="31856" y="19052"/>
                </a:lnTo>
                <a:lnTo>
                  <a:pt x="31872" y="19686"/>
                </a:lnTo>
                <a:lnTo>
                  <a:pt x="31872" y="27658"/>
                </a:lnTo>
                <a:lnTo>
                  <a:pt x="7485" y="27658"/>
                </a:lnTo>
                <a:lnTo>
                  <a:pt x="7485" y="19686"/>
                </a:lnTo>
                <a:lnTo>
                  <a:pt x="7501" y="19052"/>
                </a:lnTo>
                <a:lnTo>
                  <a:pt x="7550" y="18433"/>
                </a:lnTo>
                <a:lnTo>
                  <a:pt x="7631" y="17831"/>
                </a:lnTo>
                <a:lnTo>
                  <a:pt x="7745" y="17229"/>
                </a:lnTo>
                <a:lnTo>
                  <a:pt x="7875" y="16644"/>
                </a:lnTo>
                <a:lnTo>
                  <a:pt x="8038" y="16058"/>
                </a:lnTo>
                <a:lnTo>
                  <a:pt x="8233" y="15489"/>
                </a:lnTo>
                <a:lnTo>
                  <a:pt x="8445" y="14935"/>
                </a:lnTo>
                <a:lnTo>
                  <a:pt x="8689" y="14399"/>
                </a:lnTo>
                <a:lnTo>
                  <a:pt x="8965" y="13878"/>
                </a:lnTo>
                <a:lnTo>
                  <a:pt x="9258" y="13374"/>
                </a:lnTo>
                <a:lnTo>
                  <a:pt x="9584" y="12869"/>
                </a:lnTo>
                <a:lnTo>
                  <a:pt x="9925" y="12397"/>
                </a:lnTo>
                <a:lnTo>
                  <a:pt x="10283" y="11926"/>
                </a:lnTo>
                <a:lnTo>
                  <a:pt x="10657" y="11486"/>
                </a:lnTo>
                <a:lnTo>
                  <a:pt x="11064" y="11063"/>
                </a:lnTo>
                <a:lnTo>
                  <a:pt x="11487" y="10657"/>
                </a:lnTo>
                <a:lnTo>
                  <a:pt x="11926" y="10282"/>
                </a:lnTo>
                <a:lnTo>
                  <a:pt x="12398" y="9908"/>
                </a:lnTo>
                <a:lnTo>
                  <a:pt x="12870" y="9583"/>
                </a:lnTo>
                <a:lnTo>
                  <a:pt x="13374" y="9257"/>
                </a:lnTo>
                <a:lnTo>
                  <a:pt x="13879" y="8965"/>
                </a:lnTo>
                <a:lnTo>
                  <a:pt x="14399" y="8688"/>
                </a:lnTo>
                <a:lnTo>
                  <a:pt x="14936" y="8444"/>
                </a:lnTo>
                <a:lnTo>
                  <a:pt x="15506" y="8232"/>
                </a:lnTo>
                <a:lnTo>
                  <a:pt x="16059" y="8037"/>
                </a:lnTo>
                <a:lnTo>
                  <a:pt x="16644" y="7874"/>
                </a:lnTo>
                <a:lnTo>
                  <a:pt x="17230" y="7744"/>
                </a:lnTo>
                <a:lnTo>
                  <a:pt x="17832" y="7630"/>
                </a:lnTo>
                <a:lnTo>
                  <a:pt x="18434" y="7549"/>
                </a:lnTo>
                <a:lnTo>
                  <a:pt x="19052" y="7500"/>
                </a:lnTo>
                <a:lnTo>
                  <a:pt x="19687" y="7484"/>
                </a:lnTo>
                <a:close/>
                <a:moveTo>
                  <a:pt x="19182" y="0"/>
                </a:moveTo>
                <a:lnTo>
                  <a:pt x="18678" y="16"/>
                </a:lnTo>
                <a:lnTo>
                  <a:pt x="18174" y="49"/>
                </a:lnTo>
                <a:lnTo>
                  <a:pt x="17669" y="98"/>
                </a:lnTo>
                <a:lnTo>
                  <a:pt x="17181" y="147"/>
                </a:lnTo>
                <a:lnTo>
                  <a:pt x="16693" y="228"/>
                </a:lnTo>
                <a:lnTo>
                  <a:pt x="16205" y="309"/>
                </a:lnTo>
                <a:lnTo>
                  <a:pt x="15717" y="391"/>
                </a:lnTo>
                <a:lnTo>
                  <a:pt x="15245" y="504"/>
                </a:lnTo>
                <a:lnTo>
                  <a:pt x="14773" y="618"/>
                </a:lnTo>
                <a:lnTo>
                  <a:pt x="14302" y="748"/>
                </a:lnTo>
                <a:lnTo>
                  <a:pt x="13830" y="879"/>
                </a:lnTo>
                <a:lnTo>
                  <a:pt x="13374" y="1025"/>
                </a:lnTo>
                <a:lnTo>
                  <a:pt x="12919" y="1188"/>
                </a:lnTo>
                <a:lnTo>
                  <a:pt x="12479" y="1367"/>
                </a:lnTo>
                <a:lnTo>
                  <a:pt x="12024" y="1546"/>
                </a:lnTo>
                <a:lnTo>
                  <a:pt x="11585" y="1741"/>
                </a:lnTo>
                <a:lnTo>
                  <a:pt x="11162" y="1936"/>
                </a:lnTo>
                <a:lnTo>
                  <a:pt x="10722" y="2148"/>
                </a:lnTo>
                <a:lnTo>
                  <a:pt x="10316" y="2375"/>
                </a:lnTo>
                <a:lnTo>
                  <a:pt x="9893" y="2603"/>
                </a:lnTo>
                <a:lnTo>
                  <a:pt x="9486" y="2847"/>
                </a:lnTo>
                <a:lnTo>
                  <a:pt x="9079" y="3108"/>
                </a:lnTo>
                <a:lnTo>
                  <a:pt x="8689" y="3368"/>
                </a:lnTo>
                <a:lnTo>
                  <a:pt x="8298" y="3628"/>
                </a:lnTo>
                <a:lnTo>
                  <a:pt x="7908" y="3905"/>
                </a:lnTo>
                <a:lnTo>
                  <a:pt x="7534" y="4198"/>
                </a:lnTo>
                <a:lnTo>
                  <a:pt x="7176" y="4490"/>
                </a:lnTo>
                <a:lnTo>
                  <a:pt x="6801" y="4800"/>
                </a:lnTo>
                <a:lnTo>
                  <a:pt x="6460" y="5109"/>
                </a:lnTo>
                <a:lnTo>
                  <a:pt x="6102" y="5434"/>
                </a:lnTo>
                <a:lnTo>
                  <a:pt x="5776" y="5759"/>
                </a:lnTo>
                <a:lnTo>
                  <a:pt x="5435" y="6101"/>
                </a:lnTo>
                <a:lnTo>
                  <a:pt x="5109" y="6459"/>
                </a:lnTo>
                <a:lnTo>
                  <a:pt x="4800" y="6801"/>
                </a:lnTo>
                <a:lnTo>
                  <a:pt x="4491" y="7159"/>
                </a:lnTo>
                <a:lnTo>
                  <a:pt x="4198" y="7533"/>
                </a:lnTo>
                <a:lnTo>
                  <a:pt x="3905" y="7907"/>
                </a:lnTo>
                <a:lnTo>
                  <a:pt x="3629" y="8297"/>
                </a:lnTo>
                <a:lnTo>
                  <a:pt x="3369" y="8688"/>
                </a:lnTo>
                <a:lnTo>
                  <a:pt x="3108" y="9078"/>
                </a:lnTo>
                <a:lnTo>
                  <a:pt x="2848" y="9485"/>
                </a:lnTo>
                <a:lnTo>
                  <a:pt x="2604" y="9892"/>
                </a:lnTo>
                <a:lnTo>
                  <a:pt x="2376" y="10299"/>
                </a:lnTo>
                <a:lnTo>
                  <a:pt x="2148" y="10722"/>
                </a:lnTo>
                <a:lnTo>
                  <a:pt x="1937" y="11161"/>
                </a:lnTo>
                <a:lnTo>
                  <a:pt x="1742" y="11584"/>
                </a:lnTo>
                <a:lnTo>
                  <a:pt x="1546" y="12023"/>
                </a:lnTo>
                <a:lnTo>
                  <a:pt x="1367" y="12479"/>
                </a:lnTo>
                <a:lnTo>
                  <a:pt x="1189" y="12918"/>
                </a:lnTo>
                <a:lnTo>
                  <a:pt x="1026" y="13374"/>
                </a:lnTo>
                <a:lnTo>
                  <a:pt x="879" y="13829"/>
                </a:lnTo>
                <a:lnTo>
                  <a:pt x="749" y="14301"/>
                </a:lnTo>
                <a:lnTo>
                  <a:pt x="619" y="14773"/>
                </a:lnTo>
                <a:lnTo>
                  <a:pt x="505" y="15245"/>
                </a:lnTo>
                <a:lnTo>
                  <a:pt x="391" y="15716"/>
                </a:lnTo>
                <a:lnTo>
                  <a:pt x="310" y="16204"/>
                </a:lnTo>
                <a:lnTo>
                  <a:pt x="229" y="16692"/>
                </a:lnTo>
                <a:lnTo>
                  <a:pt x="147" y="17181"/>
                </a:lnTo>
                <a:lnTo>
                  <a:pt x="98" y="17669"/>
                </a:lnTo>
                <a:lnTo>
                  <a:pt x="50" y="18173"/>
                </a:lnTo>
                <a:lnTo>
                  <a:pt x="17" y="18677"/>
                </a:lnTo>
                <a:lnTo>
                  <a:pt x="1" y="19182"/>
                </a:lnTo>
                <a:lnTo>
                  <a:pt x="1" y="19686"/>
                </a:lnTo>
                <a:lnTo>
                  <a:pt x="1" y="35158"/>
                </a:lnTo>
                <a:lnTo>
                  <a:pt x="39373" y="35158"/>
                </a:lnTo>
                <a:lnTo>
                  <a:pt x="39373" y="19686"/>
                </a:lnTo>
                <a:lnTo>
                  <a:pt x="39373" y="19182"/>
                </a:lnTo>
                <a:lnTo>
                  <a:pt x="39356" y="18677"/>
                </a:lnTo>
                <a:lnTo>
                  <a:pt x="39324" y="18173"/>
                </a:lnTo>
                <a:lnTo>
                  <a:pt x="39275" y="17669"/>
                </a:lnTo>
                <a:lnTo>
                  <a:pt x="39210" y="17181"/>
                </a:lnTo>
                <a:lnTo>
                  <a:pt x="39145" y="16692"/>
                </a:lnTo>
                <a:lnTo>
                  <a:pt x="39064" y="16204"/>
                </a:lnTo>
                <a:lnTo>
                  <a:pt x="38982" y="15716"/>
                </a:lnTo>
                <a:lnTo>
                  <a:pt x="38868" y="15245"/>
                </a:lnTo>
                <a:lnTo>
                  <a:pt x="38754" y="14773"/>
                </a:lnTo>
                <a:lnTo>
                  <a:pt x="38624" y="14301"/>
                </a:lnTo>
                <a:lnTo>
                  <a:pt x="38494" y="13829"/>
                </a:lnTo>
                <a:lnTo>
                  <a:pt x="38348" y="13374"/>
                </a:lnTo>
                <a:lnTo>
                  <a:pt x="38185" y="12918"/>
                </a:lnTo>
                <a:lnTo>
                  <a:pt x="38006" y="12479"/>
                </a:lnTo>
                <a:lnTo>
                  <a:pt x="37827" y="12023"/>
                </a:lnTo>
                <a:lnTo>
                  <a:pt x="37632" y="11584"/>
                </a:lnTo>
                <a:lnTo>
                  <a:pt x="37437" y="11161"/>
                </a:lnTo>
                <a:lnTo>
                  <a:pt x="37225" y="10722"/>
                </a:lnTo>
                <a:lnTo>
                  <a:pt x="36997" y="10299"/>
                </a:lnTo>
                <a:lnTo>
                  <a:pt x="36770" y="9892"/>
                </a:lnTo>
                <a:lnTo>
                  <a:pt x="36526" y="9485"/>
                </a:lnTo>
                <a:lnTo>
                  <a:pt x="36265" y="9078"/>
                </a:lnTo>
                <a:lnTo>
                  <a:pt x="36005" y="8688"/>
                </a:lnTo>
                <a:lnTo>
                  <a:pt x="35745" y="8297"/>
                </a:lnTo>
                <a:lnTo>
                  <a:pt x="35452" y="7907"/>
                </a:lnTo>
                <a:lnTo>
                  <a:pt x="35175" y="7533"/>
                </a:lnTo>
                <a:lnTo>
                  <a:pt x="34866" y="7159"/>
                </a:lnTo>
                <a:lnTo>
                  <a:pt x="34573" y="6801"/>
                </a:lnTo>
                <a:lnTo>
                  <a:pt x="34248" y="6459"/>
                </a:lnTo>
                <a:lnTo>
                  <a:pt x="33939" y="6101"/>
                </a:lnTo>
                <a:lnTo>
                  <a:pt x="33597" y="5759"/>
                </a:lnTo>
                <a:lnTo>
                  <a:pt x="33272" y="5434"/>
                </a:lnTo>
                <a:lnTo>
                  <a:pt x="32914" y="5109"/>
                </a:lnTo>
                <a:lnTo>
                  <a:pt x="32572" y="4800"/>
                </a:lnTo>
                <a:lnTo>
                  <a:pt x="32198" y="4490"/>
                </a:lnTo>
                <a:lnTo>
                  <a:pt x="31840" y="4198"/>
                </a:lnTo>
                <a:lnTo>
                  <a:pt x="31466" y="3905"/>
                </a:lnTo>
                <a:lnTo>
                  <a:pt x="31075" y="3628"/>
                </a:lnTo>
                <a:lnTo>
                  <a:pt x="30685" y="3368"/>
                </a:lnTo>
                <a:lnTo>
                  <a:pt x="30294" y="3108"/>
                </a:lnTo>
                <a:lnTo>
                  <a:pt x="29888" y="2847"/>
                </a:lnTo>
                <a:lnTo>
                  <a:pt x="29481" y="2603"/>
                </a:lnTo>
                <a:lnTo>
                  <a:pt x="29058" y="2375"/>
                </a:lnTo>
                <a:lnTo>
                  <a:pt x="28635" y="2148"/>
                </a:lnTo>
                <a:lnTo>
                  <a:pt x="28212" y="1936"/>
                </a:lnTo>
                <a:lnTo>
                  <a:pt x="27789" y="1741"/>
                </a:lnTo>
                <a:lnTo>
                  <a:pt x="27350" y="1546"/>
                </a:lnTo>
                <a:lnTo>
                  <a:pt x="26894" y="1367"/>
                </a:lnTo>
                <a:lnTo>
                  <a:pt x="26455" y="1188"/>
                </a:lnTo>
                <a:lnTo>
                  <a:pt x="25999" y="1025"/>
                </a:lnTo>
                <a:lnTo>
                  <a:pt x="25527" y="879"/>
                </a:lnTo>
                <a:lnTo>
                  <a:pt x="25072" y="748"/>
                </a:lnTo>
                <a:lnTo>
                  <a:pt x="24600" y="618"/>
                </a:lnTo>
                <a:lnTo>
                  <a:pt x="24128" y="504"/>
                </a:lnTo>
                <a:lnTo>
                  <a:pt x="23656" y="391"/>
                </a:lnTo>
                <a:lnTo>
                  <a:pt x="23168" y="309"/>
                </a:lnTo>
                <a:lnTo>
                  <a:pt x="22680" y="228"/>
                </a:lnTo>
                <a:lnTo>
                  <a:pt x="22192" y="147"/>
                </a:lnTo>
                <a:lnTo>
                  <a:pt x="21704" y="98"/>
                </a:lnTo>
                <a:lnTo>
                  <a:pt x="21200" y="49"/>
                </a:lnTo>
                <a:lnTo>
                  <a:pt x="20695" y="16"/>
                </a:lnTo>
                <a:lnTo>
                  <a:pt x="201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Google Shape;732;p23">
            <a:extLst>
              <a:ext uri="{FF2B5EF4-FFF2-40B4-BE49-F238E27FC236}">
                <a16:creationId xmlns:a16="http://schemas.microsoft.com/office/drawing/2014/main" id="{EF9074B0-72FF-5067-B558-D106006FB1C9}"/>
              </a:ext>
            </a:extLst>
          </p:cNvPr>
          <p:cNvSpPr/>
          <p:nvPr/>
        </p:nvSpPr>
        <p:spPr>
          <a:xfrm>
            <a:off x="2219707" y="4278567"/>
            <a:ext cx="235847" cy="235847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6801" y="1"/>
                </a:moveTo>
                <a:lnTo>
                  <a:pt x="6460" y="17"/>
                </a:lnTo>
                <a:lnTo>
                  <a:pt x="6118" y="33"/>
                </a:lnTo>
                <a:lnTo>
                  <a:pt x="5776" y="82"/>
                </a:lnTo>
                <a:lnTo>
                  <a:pt x="5435" y="147"/>
                </a:lnTo>
                <a:lnTo>
                  <a:pt x="5109" y="212"/>
                </a:lnTo>
                <a:lnTo>
                  <a:pt x="4784" y="310"/>
                </a:lnTo>
                <a:lnTo>
                  <a:pt x="4475" y="424"/>
                </a:lnTo>
                <a:lnTo>
                  <a:pt x="4166" y="538"/>
                </a:lnTo>
                <a:lnTo>
                  <a:pt x="3857" y="684"/>
                </a:lnTo>
                <a:lnTo>
                  <a:pt x="3564" y="831"/>
                </a:lnTo>
                <a:lnTo>
                  <a:pt x="3287" y="993"/>
                </a:lnTo>
                <a:lnTo>
                  <a:pt x="3011" y="1172"/>
                </a:lnTo>
                <a:lnTo>
                  <a:pt x="2734" y="1351"/>
                </a:lnTo>
                <a:lnTo>
                  <a:pt x="2474" y="1563"/>
                </a:lnTo>
                <a:lnTo>
                  <a:pt x="2230" y="1774"/>
                </a:lnTo>
                <a:lnTo>
                  <a:pt x="2002" y="2002"/>
                </a:lnTo>
                <a:lnTo>
                  <a:pt x="1774" y="2230"/>
                </a:lnTo>
                <a:lnTo>
                  <a:pt x="1563" y="2474"/>
                </a:lnTo>
                <a:lnTo>
                  <a:pt x="1351" y="2734"/>
                </a:lnTo>
                <a:lnTo>
                  <a:pt x="1172" y="3011"/>
                </a:lnTo>
                <a:lnTo>
                  <a:pt x="993" y="3287"/>
                </a:lnTo>
                <a:lnTo>
                  <a:pt x="830" y="3564"/>
                </a:lnTo>
                <a:lnTo>
                  <a:pt x="668" y="3857"/>
                </a:lnTo>
                <a:lnTo>
                  <a:pt x="538" y="4166"/>
                </a:lnTo>
                <a:lnTo>
                  <a:pt x="424" y="4475"/>
                </a:lnTo>
                <a:lnTo>
                  <a:pt x="310" y="4784"/>
                </a:lnTo>
                <a:lnTo>
                  <a:pt x="212" y="5109"/>
                </a:lnTo>
                <a:lnTo>
                  <a:pt x="147" y="5435"/>
                </a:lnTo>
                <a:lnTo>
                  <a:pt x="82" y="5777"/>
                </a:lnTo>
                <a:lnTo>
                  <a:pt x="33" y="6118"/>
                </a:lnTo>
                <a:lnTo>
                  <a:pt x="17" y="6460"/>
                </a:lnTo>
                <a:lnTo>
                  <a:pt x="1" y="6802"/>
                </a:lnTo>
                <a:lnTo>
                  <a:pt x="17" y="7159"/>
                </a:lnTo>
                <a:lnTo>
                  <a:pt x="33" y="7501"/>
                </a:lnTo>
                <a:lnTo>
                  <a:pt x="82" y="7843"/>
                </a:lnTo>
                <a:lnTo>
                  <a:pt x="147" y="8184"/>
                </a:lnTo>
                <a:lnTo>
                  <a:pt x="212" y="8510"/>
                </a:lnTo>
                <a:lnTo>
                  <a:pt x="310" y="8835"/>
                </a:lnTo>
                <a:lnTo>
                  <a:pt x="424" y="9144"/>
                </a:lnTo>
                <a:lnTo>
                  <a:pt x="538" y="9453"/>
                </a:lnTo>
                <a:lnTo>
                  <a:pt x="668" y="9763"/>
                </a:lnTo>
                <a:lnTo>
                  <a:pt x="830" y="10055"/>
                </a:lnTo>
                <a:lnTo>
                  <a:pt x="993" y="10332"/>
                </a:lnTo>
                <a:lnTo>
                  <a:pt x="1172" y="10609"/>
                </a:lnTo>
                <a:lnTo>
                  <a:pt x="1351" y="10885"/>
                </a:lnTo>
                <a:lnTo>
                  <a:pt x="1563" y="11129"/>
                </a:lnTo>
                <a:lnTo>
                  <a:pt x="1774" y="11389"/>
                </a:lnTo>
                <a:lnTo>
                  <a:pt x="2002" y="11617"/>
                </a:lnTo>
                <a:lnTo>
                  <a:pt x="2230" y="11845"/>
                </a:lnTo>
                <a:lnTo>
                  <a:pt x="2474" y="12057"/>
                </a:lnTo>
                <a:lnTo>
                  <a:pt x="2734" y="12268"/>
                </a:lnTo>
                <a:lnTo>
                  <a:pt x="3011" y="12447"/>
                </a:lnTo>
                <a:lnTo>
                  <a:pt x="3287" y="12626"/>
                </a:lnTo>
                <a:lnTo>
                  <a:pt x="3564" y="12789"/>
                </a:lnTo>
                <a:lnTo>
                  <a:pt x="3857" y="12935"/>
                </a:lnTo>
                <a:lnTo>
                  <a:pt x="4166" y="13082"/>
                </a:lnTo>
                <a:lnTo>
                  <a:pt x="4475" y="13195"/>
                </a:lnTo>
                <a:lnTo>
                  <a:pt x="4784" y="13309"/>
                </a:lnTo>
                <a:lnTo>
                  <a:pt x="5109" y="13391"/>
                </a:lnTo>
                <a:lnTo>
                  <a:pt x="5435" y="13472"/>
                </a:lnTo>
                <a:lnTo>
                  <a:pt x="5776" y="13537"/>
                </a:lnTo>
                <a:lnTo>
                  <a:pt x="6118" y="13570"/>
                </a:lnTo>
                <a:lnTo>
                  <a:pt x="6460" y="13602"/>
                </a:lnTo>
                <a:lnTo>
                  <a:pt x="6801" y="13618"/>
                </a:lnTo>
                <a:lnTo>
                  <a:pt x="7159" y="13602"/>
                </a:lnTo>
                <a:lnTo>
                  <a:pt x="7501" y="13570"/>
                </a:lnTo>
                <a:lnTo>
                  <a:pt x="7843" y="13537"/>
                </a:lnTo>
                <a:lnTo>
                  <a:pt x="8184" y="13472"/>
                </a:lnTo>
                <a:lnTo>
                  <a:pt x="8510" y="13391"/>
                </a:lnTo>
                <a:lnTo>
                  <a:pt x="8835" y="13309"/>
                </a:lnTo>
                <a:lnTo>
                  <a:pt x="9144" y="13195"/>
                </a:lnTo>
                <a:lnTo>
                  <a:pt x="9453" y="13082"/>
                </a:lnTo>
                <a:lnTo>
                  <a:pt x="9762" y="12935"/>
                </a:lnTo>
                <a:lnTo>
                  <a:pt x="10055" y="12789"/>
                </a:lnTo>
                <a:lnTo>
                  <a:pt x="10332" y="12626"/>
                </a:lnTo>
                <a:lnTo>
                  <a:pt x="10608" y="12447"/>
                </a:lnTo>
                <a:lnTo>
                  <a:pt x="10885" y="12268"/>
                </a:lnTo>
                <a:lnTo>
                  <a:pt x="11129" y="12057"/>
                </a:lnTo>
                <a:lnTo>
                  <a:pt x="11389" y="11845"/>
                </a:lnTo>
                <a:lnTo>
                  <a:pt x="11617" y="11617"/>
                </a:lnTo>
                <a:lnTo>
                  <a:pt x="11845" y="11389"/>
                </a:lnTo>
                <a:lnTo>
                  <a:pt x="12056" y="11129"/>
                </a:lnTo>
                <a:lnTo>
                  <a:pt x="12252" y="10885"/>
                </a:lnTo>
                <a:lnTo>
                  <a:pt x="12447" y="10609"/>
                </a:lnTo>
                <a:lnTo>
                  <a:pt x="12626" y="10332"/>
                </a:lnTo>
                <a:lnTo>
                  <a:pt x="12788" y="10055"/>
                </a:lnTo>
                <a:lnTo>
                  <a:pt x="12935" y="9763"/>
                </a:lnTo>
                <a:lnTo>
                  <a:pt x="13081" y="9453"/>
                </a:lnTo>
                <a:lnTo>
                  <a:pt x="13195" y="9144"/>
                </a:lnTo>
                <a:lnTo>
                  <a:pt x="13309" y="8835"/>
                </a:lnTo>
                <a:lnTo>
                  <a:pt x="13390" y="8510"/>
                </a:lnTo>
                <a:lnTo>
                  <a:pt x="13472" y="8184"/>
                </a:lnTo>
                <a:lnTo>
                  <a:pt x="13537" y="7843"/>
                </a:lnTo>
                <a:lnTo>
                  <a:pt x="13569" y="7501"/>
                </a:lnTo>
                <a:lnTo>
                  <a:pt x="13602" y="7159"/>
                </a:lnTo>
                <a:lnTo>
                  <a:pt x="13618" y="6802"/>
                </a:lnTo>
                <a:lnTo>
                  <a:pt x="13602" y="6460"/>
                </a:lnTo>
                <a:lnTo>
                  <a:pt x="13569" y="6118"/>
                </a:lnTo>
                <a:lnTo>
                  <a:pt x="13537" y="5777"/>
                </a:lnTo>
                <a:lnTo>
                  <a:pt x="13472" y="5435"/>
                </a:lnTo>
                <a:lnTo>
                  <a:pt x="13390" y="5109"/>
                </a:lnTo>
                <a:lnTo>
                  <a:pt x="13309" y="4784"/>
                </a:lnTo>
                <a:lnTo>
                  <a:pt x="13195" y="4475"/>
                </a:lnTo>
                <a:lnTo>
                  <a:pt x="13081" y="4166"/>
                </a:lnTo>
                <a:lnTo>
                  <a:pt x="12935" y="3857"/>
                </a:lnTo>
                <a:lnTo>
                  <a:pt x="12788" y="3564"/>
                </a:lnTo>
                <a:lnTo>
                  <a:pt x="12626" y="3287"/>
                </a:lnTo>
                <a:lnTo>
                  <a:pt x="12447" y="3011"/>
                </a:lnTo>
                <a:lnTo>
                  <a:pt x="12252" y="2734"/>
                </a:lnTo>
                <a:lnTo>
                  <a:pt x="12056" y="2474"/>
                </a:lnTo>
                <a:lnTo>
                  <a:pt x="11845" y="2230"/>
                </a:lnTo>
                <a:lnTo>
                  <a:pt x="11617" y="2002"/>
                </a:lnTo>
                <a:lnTo>
                  <a:pt x="11389" y="1774"/>
                </a:lnTo>
                <a:lnTo>
                  <a:pt x="11129" y="1563"/>
                </a:lnTo>
                <a:lnTo>
                  <a:pt x="10885" y="1351"/>
                </a:lnTo>
                <a:lnTo>
                  <a:pt x="10608" y="1172"/>
                </a:lnTo>
                <a:lnTo>
                  <a:pt x="10332" y="993"/>
                </a:lnTo>
                <a:lnTo>
                  <a:pt x="10055" y="831"/>
                </a:lnTo>
                <a:lnTo>
                  <a:pt x="9762" y="684"/>
                </a:lnTo>
                <a:lnTo>
                  <a:pt x="9453" y="538"/>
                </a:lnTo>
                <a:lnTo>
                  <a:pt x="9144" y="424"/>
                </a:lnTo>
                <a:lnTo>
                  <a:pt x="8835" y="310"/>
                </a:lnTo>
                <a:lnTo>
                  <a:pt x="8510" y="212"/>
                </a:lnTo>
                <a:lnTo>
                  <a:pt x="8184" y="147"/>
                </a:lnTo>
                <a:lnTo>
                  <a:pt x="7843" y="82"/>
                </a:lnTo>
                <a:lnTo>
                  <a:pt x="7501" y="33"/>
                </a:lnTo>
                <a:lnTo>
                  <a:pt x="7159" y="17"/>
                </a:lnTo>
                <a:lnTo>
                  <a:pt x="6801" y="1"/>
                </a:lnTo>
                <a:close/>
              </a:path>
            </a:pathLst>
          </a:custGeom>
          <a:solidFill>
            <a:srgbClr val="222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Google Shape;733;p23">
            <a:extLst>
              <a:ext uri="{FF2B5EF4-FFF2-40B4-BE49-F238E27FC236}">
                <a16:creationId xmlns:a16="http://schemas.microsoft.com/office/drawing/2014/main" id="{40E2B071-6565-ED44-60AC-7FD1A5097374}"/>
              </a:ext>
            </a:extLst>
          </p:cNvPr>
          <p:cNvSpPr/>
          <p:nvPr/>
        </p:nvSpPr>
        <p:spPr>
          <a:xfrm>
            <a:off x="2292406" y="4354089"/>
            <a:ext cx="90172" cy="273582"/>
          </a:xfrm>
          <a:custGeom>
            <a:avLst/>
            <a:gdLst/>
            <a:ahLst/>
            <a:cxnLst/>
            <a:rect l="l" t="t" r="r" b="b"/>
            <a:pathLst>
              <a:path w="5207" h="15798" extrusionOk="0">
                <a:moveTo>
                  <a:pt x="0" y="0"/>
                </a:moveTo>
                <a:lnTo>
                  <a:pt x="0" y="15798"/>
                </a:lnTo>
                <a:lnTo>
                  <a:pt x="5206" y="15798"/>
                </a:lnTo>
                <a:lnTo>
                  <a:pt x="5206" y="0"/>
                </a:lnTo>
                <a:close/>
              </a:path>
            </a:pathLst>
          </a:custGeom>
          <a:solidFill>
            <a:srgbClr val="222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Google Shape;760;p23">
            <a:extLst>
              <a:ext uri="{FF2B5EF4-FFF2-40B4-BE49-F238E27FC236}">
                <a16:creationId xmlns:a16="http://schemas.microsoft.com/office/drawing/2014/main" id="{E83E59CA-0C5A-D6F3-CF7D-509C29B94EDE}"/>
              </a:ext>
            </a:extLst>
          </p:cNvPr>
          <p:cNvSpPr/>
          <p:nvPr/>
        </p:nvSpPr>
        <p:spPr>
          <a:xfrm>
            <a:off x="2926608" y="4126856"/>
            <a:ext cx="628019" cy="628019"/>
          </a:xfrm>
          <a:custGeom>
            <a:avLst/>
            <a:gdLst/>
            <a:ahLst/>
            <a:cxnLst/>
            <a:rect l="l" t="t" r="r" b="b"/>
            <a:pathLst>
              <a:path w="36265" h="36265" extrusionOk="0">
                <a:moveTo>
                  <a:pt x="18125" y="8574"/>
                </a:moveTo>
                <a:lnTo>
                  <a:pt x="18629" y="8590"/>
                </a:lnTo>
                <a:lnTo>
                  <a:pt x="19101" y="8623"/>
                </a:lnTo>
                <a:lnTo>
                  <a:pt x="19589" y="8688"/>
                </a:lnTo>
                <a:lnTo>
                  <a:pt x="20061" y="8769"/>
                </a:lnTo>
                <a:lnTo>
                  <a:pt x="20516" y="8883"/>
                </a:lnTo>
                <a:lnTo>
                  <a:pt x="20972" y="9013"/>
                </a:lnTo>
                <a:lnTo>
                  <a:pt x="21411" y="9160"/>
                </a:lnTo>
                <a:lnTo>
                  <a:pt x="21850" y="9322"/>
                </a:lnTo>
                <a:lnTo>
                  <a:pt x="22273" y="9518"/>
                </a:lnTo>
                <a:lnTo>
                  <a:pt x="22680" y="9729"/>
                </a:lnTo>
                <a:lnTo>
                  <a:pt x="23087" y="9957"/>
                </a:lnTo>
                <a:lnTo>
                  <a:pt x="23477" y="10217"/>
                </a:lnTo>
                <a:lnTo>
                  <a:pt x="23851" y="10478"/>
                </a:lnTo>
                <a:lnTo>
                  <a:pt x="24209" y="10770"/>
                </a:lnTo>
                <a:lnTo>
                  <a:pt x="24551" y="11063"/>
                </a:lnTo>
                <a:lnTo>
                  <a:pt x="24893" y="11372"/>
                </a:lnTo>
                <a:lnTo>
                  <a:pt x="25202" y="11714"/>
                </a:lnTo>
                <a:lnTo>
                  <a:pt x="25511" y="12056"/>
                </a:lnTo>
                <a:lnTo>
                  <a:pt x="25787" y="12414"/>
                </a:lnTo>
                <a:lnTo>
                  <a:pt x="26064" y="12788"/>
                </a:lnTo>
                <a:lnTo>
                  <a:pt x="26308" y="13178"/>
                </a:lnTo>
                <a:lnTo>
                  <a:pt x="26536" y="13585"/>
                </a:lnTo>
                <a:lnTo>
                  <a:pt x="26747" y="13992"/>
                </a:lnTo>
                <a:lnTo>
                  <a:pt x="26943" y="14415"/>
                </a:lnTo>
                <a:lnTo>
                  <a:pt x="27105" y="14854"/>
                </a:lnTo>
                <a:lnTo>
                  <a:pt x="27268" y="15293"/>
                </a:lnTo>
                <a:lnTo>
                  <a:pt x="27398" y="15749"/>
                </a:lnTo>
                <a:lnTo>
                  <a:pt x="27496" y="16221"/>
                </a:lnTo>
                <a:lnTo>
                  <a:pt x="27577" y="16693"/>
                </a:lnTo>
                <a:lnTo>
                  <a:pt x="27642" y="17164"/>
                </a:lnTo>
                <a:lnTo>
                  <a:pt x="27675" y="17652"/>
                </a:lnTo>
                <a:lnTo>
                  <a:pt x="27691" y="18141"/>
                </a:lnTo>
                <a:lnTo>
                  <a:pt x="27675" y="18629"/>
                </a:lnTo>
                <a:lnTo>
                  <a:pt x="27642" y="19117"/>
                </a:lnTo>
                <a:lnTo>
                  <a:pt x="27577" y="19588"/>
                </a:lnTo>
                <a:lnTo>
                  <a:pt x="27496" y="20060"/>
                </a:lnTo>
                <a:lnTo>
                  <a:pt x="27398" y="20532"/>
                </a:lnTo>
                <a:lnTo>
                  <a:pt x="27268" y="20988"/>
                </a:lnTo>
                <a:lnTo>
                  <a:pt x="27105" y="21427"/>
                </a:lnTo>
                <a:lnTo>
                  <a:pt x="26943" y="21866"/>
                </a:lnTo>
                <a:lnTo>
                  <a:pt x="26747" y="22289"/>
                </a:lnTo>
                <a:lnTo>
                  <a:pt x="26536" y="22696"/>
                </a:lnTo>
                <a:lnTo>
                  <a:pt x="26308" y="23086"/>
                </a:lnTo>
                <a:lnTo>
                  <a:pt x="26064" y="23477"/>
                </a:lnTo>
                <a:lnTo>
                  <a:pt x="25787" y="23851"/>
                </a:lnTo>
                <a:lnTo>
                  <a:pt x="25511" y="24225"/>
                </a:lnTo>
                <a:lnTo>
                  <a:pt x="25202" y="24567"/>
                </a:lnTo>
                <a:lnTo>
                  <a:pt x="24893" y="24892"/>
                </a:lnTo>
                <a:lnTo>
                  <a:pt x="24551" y="25218"/>
                </a:lnTo>
                <a:lnTo>
                  <a:pt x="24209" y="25511"/>
                </a:lnTo>
                <a:lnTo>
                  <a:pt x="23851" y="25803"/>
                </a:lnTo>
                <a:lnTo>
                  <a:pt x="23477" y="26064"/>
                </a:lnTo>
                <a:lnTo>
                  <a:pt x="23087" y="26324"/>
                </a:lnTo>
                <a:lnTo>
                  <a:pt x="22680" y="26552"/>
                </a:lnTo>
                <a:lnTo>
                  <a:pt x="22273" y="26763"/>
                </a:lnTo>
                <a:lnTo>
                  <a:pt x="21850" y="26942"/>
                </a:lnTo>
                <a:lnTo>
                  <a:pt x="21411" y="27121"/>
                </a:lnTo>
                <a:lnTo>
                  <a:pt x="20972" y="27268"/>
                </a:lnTo>
                <a:lnTo>
                  <a:pt x="20516" y="27398"/>
                </a:lnTo>
                <a:lnTo>
                  <a:pt x="20061" y="27512"/>
                </a:lnTo>
                <a:lnTo>
                  <a:pt x="19589" y="27593"/>
                </a:lnTo>
                <a:lnTo>
                  <a:pt x="19101" y="27658"/>
                </a:lnTo>
                <a:lnTo>
                  <a:pt x="18629" y="27691"/>
                </a:lnTo>
                <a:lnTo>
                  <a:pt x="18125" y="27707"/>
                </a:lnTo>
                <a:lnTo>
                  <a:pt x="17636" y="27691"/>
                </a:lnTo>
                <a:lnTo>
                  <a:pt x="17148" y="27658"/>
                </a:lnTo>
                <a:lnTo>
                  <a:pt x="16677" y="27593"/>
                </a:lnTo>
                <a:lnTo>
                  <a:pt x="16205" y="27512"/>
                </a:lnTo>
                <a:lnTo>
                  <a:pt x="15749" y="27398"/>
                </a:lnTo>
                <a:lnTo>
                  <a:pt x="15294" y="27268"/>
                </a:lnTo>
                <a:lnTo>
                  <a:pt x="14838" y="27121"/>
                </a:lnTo>
                <a:lnTo>
                  <a:pt x="14415" y="26942"/>
                </a:lnTo>
                <a:lnTo>
                  <a:pt x="13992" y="26763"/>
                </a:lnTo>
                <a:lnTo>
                  <a:pt x="13569" y="26552"/>
                </a:lnTo>
                <a:lnTo>
                  <a:pt x="13179" y="26324"/>
                </a:lnTo>
                <a:lnTo>
                  <a:pt x="12788" y="26064"/>
                </a:lnTo>
                <a:lnTo>
                  <a:pt x="12414" y="25803"/>
                </a:lnTo>
                <a:lnTo>
                  <a:pt x="12056" y="25511"/>
                </a:lnTo>
                <a:lnTo>
                  <a:pt x="11698" y="25218"/>
                </a:lnTo>
                <a:lnTo>
                  <a:pt x="11373" y="24892"/>
                </a:lnTo>
                <a:lnTo>
                  <a:pt x="11047" y="24567"/>
                </a:lnTo>
                <a:lnTo>
                  <a:pt x="10755" y="24225"/>
                </a:lnTo>
                <a:lnTo>
                  <a:pt x="10462" y="23851"/>
                </a:lnTo>
                <a:lnTo>
                  <a:pt x="10201" y="23477"/>
                </a:lnTo>
                <a:lnTo>
                  <a:pt x="9957" y="23086"/>
                </a:lnTo>
                <a:lnTo>
                  <a:pt x="9730" y="22696"/>
                </a:lnTo>
                <a:lnTo>
                  <a:pt x="9518" y="22289"/>
                </a:lnTo>
                <a:lnTo>
                  <a:pt x="9323" y="21866"/>
                </a:lnTo>
                <a:lnTo>
                  <a:pt x="9144" y="21427"/>
                </a:lnTo>
                <a:lnTo>
                  <a:pt x="8997" y="20988"/>
                </a:lnTo>
                <a:lnTo>
                  <a:pt x="8867" y="20532"/>
                </a:lnTo>
                <a:lnTo>
                  <a:pt x="8770" y="20060"/>
                </a:lnTo>
                <a:lnTo>
                  <a:pt x="8672" y="19588"/>
                </a:lnTo>
                <a:lnTo>
                  <a:pt x="8623" y="19117"/>
                </a:lnTo>
                <a:lnTo>
                  <a:pt x="8574" y="18629"/>
                </a:lnTo>
                <a:lnTo>
                  <a:pt x="8574" y="18141"/>
                </a:lnTo>
                <a:lnTo>
                  <a:pt x="8574" y="17652"/>
                </a:lnTo>
                <a:lnTo>
                  <a:pt x="8623" y="17164"/>
                </a:lnTo>
                <a:lnTo>
                  <a:pt x="8672" y="16693"/>
                </a:lnTo>
                <a:lnTo>
                  <a:pt x="8770" y="16221"/>
                </a:lnTo>
                <a:lnTo>
                  <a:pt x="8867" y="15749"/>
                </a:lnTo>
                <a:lnTo>
                  <a:pt x="8997" y="15293"/>
                </a:lnTo>
                <a:lnTo>
                  <a:pt x="9144" y="14854"/>
                </a:lnTo>
                <a:lnTo>
                  <a:pt x="9323" y="14415"/>
                </a:lnTo>
                <a:lnTo>
                  <a:pt x="9518" y="13992"/>
                </a:lnTo>
                <a:lnTo>
                  <a:pt x="9730" y="13585"/>
                </a:lnTo>
                <a:lnTo>
                  <a:pt x="9957" y="13178"/>
                </a:lnTo>
                <a:lnTo>
                  <a:pt x="10201" y="12788"/>
                </a:lnTo>
                <a:lnTo>
                  <a:pt x="10462" y="12414"/>
                </a:lnTo>
                <a:lnTo>
                  <a:pt x="10755" y="12056"/>
                </a:lnTo>
                <a:lnTo>
                  <a:pt x="11047" y="11714"/>
                </a:lnTo>
                <a:lnTo>
                  <a:pt x="11373" y="11372"/>
                </a:lnTo>
                <a:lnTo>
                  <a:pt x="11698" y="11063"/>
                </a:lnTo>
                <a:lnTo>
                  <a:pt x="12056" y="10770"/>
                </a:lnTo>
                <a:lnTo>
                  <a:pt x="12414" y="10478"/>
                </a:lnTo>
                <a:lnTo>
                  <a:pt x="12788" y="10217"/>
                </a:lnTo>
                <a:lnTo>
                  <a:pt x="13179" y="9957"/>
                </a:lnTo>
                <a:lnTo>
                  <a:pt x="13569" y="9729"/>
                </a:lnTo>
                <a:lnTo>
                  <a:pt x="13992" y="9518"/>
                </a:lnTo>
                <a:lnTo>
                  <a:pt x="14415" y="9322"/>
                </a:lnTo>
                <a:lnTo>
                  <a:pt x="14838" y="9160"/>
                </a:lnTo>
                <a:lnTo>
                  <a:pt x="15294" y="9013"/>
                </a:lnTo>
                <a:lnTo>
                  <a:pt x="15749" y="8883"/>
                </a:lnTo>
                <a:lnTo>
                  <a:pt x="16205" y="8769"/>
                </a:lnTo>
                <a:lnTo>
                  <a:pt x="16677" y="8688"/>
                </a:lnTo>
                <a:lnTo>
                  <a:pt x="17148" y="8623"/>
                </a:lnTo>
                <a:lnTo>
                  <a:pt x="17636" y="8590"/>
                </a:lnTo>
                <a:lnTo>
                  <a:pt x="18125" y="8574"/>
                </a:lnTo>
                <a:close/>
                <a:moveTo>
                  <a:pt x="18125" y="0"/>
                </a:moveTo>
                <a:lnTo>
                  <a:pt x="17669" y="16"/>
                </a:lnTo>
                <a:lnTo>
                  <a:pt x="17213" y="33"/>
                </a:lnTo>
                <a:lnTo>
                  <a:pt x="16758" y="65"/>
                </a:lnTo>
                <a:lnTo>
                  <a:pt x="16302" y="98"/>
                </a:lnTo>
                <a:lnTo>
                  <a:pt x="15863" y="147"/>
                </a:lnTo>
                <a:lnTo>
                  <a:pt x="15408" y="212"/>
                </a:lnTo>
                <a:lnTo>
                  <a:pt x="14968" y="277"/>
                </a:lnTo>
                <a:lnTo>
                  <a:pt x="14529" y="358"/>
                </a:lnTo>
                <a:lnTo>
                  <a:pt x="14090" y="456"/>
                </a:lnTo>
                <a:lnTo>
                  <a:pt x="13650" y="570"/>
                </a:lnTo>
                <a:lnTo>
                  <a:pt x="13211" y="683"/>
                </a:lnTo>
                <a:lnTo>
                  <a:pt x="12772" y="814"/>
                </a:lnTo>
                <a:lnTo>
                  <a:pt x="12349" y="944"/>
                </a:lnTo>
                <a:lnTo>
                  <a:pt x="11910" y="1106"/>
                </a:lnTo>
                <a:lnTo>
                  <a:pt x="11487" y="1269"/>
                </a:lnTo>
                <a:lnTo>
                  <a:pt x="11064" y="1432"/>
                </a:lnTo>
                <a:lnTo>
                  <a:pt x="10673" y="1611"/>
                </a:lnTo>
                <a:lnTo>
                  <a:pt x="10266" y="1790"/>
                </a:lnTo>
                <a:lnTo>
                  <a:pt x="9876" y="1985"/>
                </a:lnTo>
                <a:lnTo>
                  <a:pt x="9502" y="2196"/>
                </a:lnTo>
                <a:lnTo>
                  <a:pt x="9111" y="2408"/>
                </a:lnTo>
                <a:lnTo>
                  <a:pt x="8737" y="2619"/>
                </a:lnTo>
                <a:lnTo>
                  <a:pt x="8363" y="2864"/>
                </a:lnTo>
                <a:lnTo>
                  <a:pt x="8005" y="3091"/>
                </a:lnTo>
                <a:lnTo>
                  <a:pt x="7647" y="3335"/>
                </a:lnTo>
                <a:lnTo>
                  <a:pt x="7289" y="3596"/>
                </a:lnTo>
                <a:lnTo>
                  <a:pt x="6947" y="3872"/>
                </a:lnTo>
                <a:lnTo>
                  <a:pt x="6606" y="4133"/>
                </a:lnTo>
                <a:lnTo>
                  <a:pt x="6280" y="4425"/>
                </a:lnTo>
                <a:lnTo>
                  <a:pt x="5939" y="4718"/>
                </a:lnTo>
                <a:lnTo>
                  <a:pt x="5630" y="5011"/>
                </a:lnTo>
                <a:lnTo>
                  <a:pt x="5304" y="5320"/>
                </a:lnTo>
                <a:lnTo>
                  <a:pt x="4995" y="5629"/>
                </a:lnTo>
                <a:lnTo>
                  <a:pt x="4702" y="5955"/>
                </a:lnTo>
                <a:lnTo>
                  <a:pt x="4409" y="6280"/>
                </a:lnTo>
                <a:lnTo>
                  <a:pt x="4133" y="6622"/>
                </a:lnTo>
                <a:lnTo>
                  <a:pt x="3856" y="6963"/>
                </a:lnTo>
                <a:lnTo>
                  <a:pt x="3596" y="7305"/>
                </a:lnTo>
                <a:lnTo>
                  <a:pt x="3336" y="7663"/>
                </a:lnTo>
                <a:lnTo>
                  <a:pt x="3092" y="8021"/>
                </a:lnTo>
                <a:lnTo>
                  <a:pt x="2848" y="8379"/>
                </a:lnTo>
                <a:lnTo>
                  <a:pt x="2620" y="8753"/>
                </a:lnTo>
                <a:lnTo>
                  <a:pt x="2392" y="9127"/>
                </a:lnTo>
                <a:lnTo>
                  <a:pt x="2181" y="9501"/>
                </a:lnTo>
                <a:lnTo>
                  <a:pt x="1985" y="9892"/>
                </a:lnTo>
                <a:lnTo>
                  <a:pt x="1790" y="10282"/>
                </a:lnTo>
                <a:lnTo>
                  <a:pt x="1595" y="10673"/>
                </a:lnTo>
                <a:lnTo>
                  <a:pt x="1432" y="11080"/>
                </a:lnTo>
                <a:lnTo>
                  <a:pt x="1253" y="11503"/>
                </a:lnTo>
                <a:lnTo>
                  <a:pt x="1091" y="11926"/>
                </a:lnTo>
                <a:lnTo>
                  <a:pt x="944" y="12349"/>
                </a:lnTo>
                <a:lnTo>
                  <a:pt x="798" y="12788"/>
                </a:lnTo>
                <a:lnTo>
                  <a:pt x="668" y="13211"/>
                </a:lnTo>
                <a:lnTo>
                  <a:pt x="554" y="13650"/>
                </a:lnTo>
                <a:lnTo>
                  <a:pt x="456" y="14089"/>
                </a:lnTo>
                <a:lnTo>
                  <a:pt x="358" y="14529"/>
                </a:lnTo>
                <a:lnTo>
                  <a:pt x="277" y="14968"/>
                </a:lnTo>
                <a:lnTo>
                  <a:pt x="196" y="15424"/>
                </a:lnTo>
                <a:lnTo>
                  <a:pt x="147" y="15863"/>
                </a:lnTo>
                <a:lnTo>
                  <a:pt x="82" y="16318"/>
                </a:lnTo>
                <a:lnTo>
                  <a:pt x="49" y="16774"/>
                </a:lnTo>
                <a:lnTo>
                  <a:pt x="17" y="17229"/>
                </a:lnTo>
                <a:lnTo>
                  <a:pt x="0" y="17685"/>
                </a:lnTo>
                <a:lnTo>
                  <a:pt x="0" y="18141"/>
                </a:lnTo>
                <a:lnTo>
                  <a:pt x="0" y="18596"/>
                </a:lnTo>
                <a:lnTo>
                  <a:pt x="17" y="19052"/>
                </a:lnTo>
                <a:lnTo>
                  <a:pt x="49" y="19507"/>
                </a:lnTo>
                <a:lnTo>
                  <a:pt x="82" y="19963"/>
                </a:lnTo>
                <a:lnTo>
                  <a:pt x="147" y="20402"/>
                </a:lnTo>
                <a:lnTo>
                  <a:pt x="196" y="20857"/>
                </a:lnTo>
                <a:lnTo>
                  <a:pt x="277" y="21297"/>
                </a:lnTo>
                <a:lnTo>
                  <a:pt x="358" y="21752"/>
                </a:lnTo>
                <a:lnTo>
                  <a:pt x="456" y="22192"/>
                </a:lnTo>
                <a:lnTo>
                  <a:pt x="554" y="22631"/>
                </a:lnTo>
                <a:lnTo>
                  <a:pt x="668" y="23054"/>
                </a:lnTo>
                <a:lnTo>
                  <a:pt x="798" y="23493"/>
                </a:lnTo>
                <a:lnTo>
                  <a:pt x="944" y="23932"/>
                </a:lnTo>
                <a:lnTo>
                  <a:pt x="1091" y="24355"/>
                </a:lnTo>
                <a:lnTo>
                  <a:pt x="1253" y="24778"/>
                </a:lnTo>
                <a:lnTo>
                  <a:pt x="1432" y="25201"/>
                </a:lnTo>
                <a:lnTo>
                  <a:pt x="1595" y="25608"/>
                </a:lnTo>
                <a:lnTo>
                  <a:pt x="1790" y="25999"/>
                </a:lnTo>
                <a:lnTo>
                  <a:pt x="1985" y="26389"/>
                </a:lnTo>
                <a:lnTo>
                  <a:pt x="2181" y="26780"/>
                </a:lnTo>
                <a:lnTo>
                  <a:pt x="2392" y="27154"/>
                </a:lnTo>
                <a:lnTo>
                  <a:pt x="2620" y="27528"/>
                </a:lnTo>
                <a:lnTo>
                  <a:pt x="2848" y="27902"/>
                </a:lnTo>
                <a:lnTo>
                  <a:pt x="3092" y="28260"/>
                </a:lnTo>
                <a:lnTo>
                  <a:pt x="3336" y="28618"/>
                </a:lnTo>
                <a:lnTo>
                  <a:pt x="3596" y="28976"/>
                </a:lnTo>
                <a:lnTo>
                  <a:pt x="3856" y="29318"/>
                </a:lnTo>
                <a:lnTo>
                  <a:pt x="4133" y="29659"/>
                </a:lnTo>
                <a:lnTo>
                  <a:pt x="4409" y="30001"/>
                </a:lnTo>
                <a:lnTo>
                  <a:pt x="4702" y="30326"/>
                </a:lnTo>
                <a:lnTo>
                  <a:pt x="4995" y="30652"/>
                </a:lnTo>
                <a:lnTo>
                  <a:pt x="5304" y="30961"/>
                </a:lnTo>
                <a:lnTo>
                  <a:pt x="5630" y="31270"/>
                </a:lnTo>
                <a:lnTo>
                  <a:pt x="5939" y="31563"/>
                </a:lnTo>
                <a:lnTo>
                  <a:pt x="6280" y="31856"/>
                </a:lnTo>
                <a:lnTo>
                  <a:pt x="6606" y="32148"/>
                </a:lnTo>
                <a:lnTo>
                  <a:pt x="6947" y="32409"/>
                </a:lnTo>
                <a:lnTo>
                  <a:pt x="7289" y="32685"/>
                </a:lnTo>
                <a:lnTo>
                  <a:pt x="7647" y="32929"/>
                </a:lnTo>
                <a:lnTo>
                  <a:pt x="8005" y="33190"/>
                </a:lnTo>
                <a:lnTo>
                  <a:pt x="8363" y="33417"/>
                </a:lnTo>
                <a:lnTo>
                  <a:pt x="8737" y="33645"/>
                </a:lnTo>
                <a:lnTo>
                  <a:pt x="9111" y="33873"/>
                </a:lnTo>
                <a:lnTo>
                  <a:pt x="9502" y="34085"/>
                </a:lnTo>
                <a:lnTo>
                  <a:pt x="9876" y="34296"/>
                </a:lnTo>
                <a:lnTo>
                  <a:pt x="10266" y="34491"/>
                </a:lnTo>
                <a:lnTo>
                  <a:pt x="10673" y="34670"/>
                </a:lnTo>
                <a:lnTo>
                  <a:pt x="11064" y="34849"/>
                </a:lnTo>
                <a:lnTo>
                  <a:pt x="11487" y="35012"/>
                </a:lnTo>
                <a:lnTo>
                  <a:pt x="11910" y="35175"/>
                </a:lnTo>
                <a:lnTo>
                  <a:pt x="12349" y="35321"/>
                </a:lnTo>
                <a:lnTo>
                  <a:pt x="12772" y="35467"/>
                </a:lnTo>
                <a:lnTo>
                  <a:pt x="13211" y="35598"/>
                </a:lnTo>
                <a:lnTo>
                  <a:pt x="13650" y="35711"/>
                </a:lnTo>
                <a:lnTo>
                  <a:pt x="14090" y="35825"/>
                </a:lnTo>
                <a:lnTo>
                  <a:pt x="14529" y="35907"/>
                </a:lnTo>
                <a:lnTo>
                  <a:pt x="14968" y="36004"/>
                </a:lnTo>
                <a:lnTo>
                  <a:pt x="15408" y="36069"/>
                </a:lnTo>
                <a:lnTo>
                  <a:pt x="15863" y="36134"/>
                </a:lnTo>
                <a:lnTo>
                  <a:pt x="16302" y="36183"/>
                </a:lnTo>
                <a:lnTo>
                  <a:pt x="16758" y="36216"/>
                </a:lnTo>
                <a:lnTo>
                  <a:pt x="17213" y="36248"/>
                </a:lnTo>
                <a:lnTo>
                  <a:pt x="17669" y="36265"/>
                </a:lnTo>
                <a:lnTo>
                  <a:pt x="18580" y="36265"/>
                </a:lnTo>
                <a:lnTo>
                  <a:pt x="19052" y="36248"/>
                </a:lnTo>
                <a:lnTo>
                  <a:pt x="19491" y="36216"/>
                </a:lnTo>
                <a:lnTo>
                  <a:pt x="19947" y="36183"/>
                </a:lnTo>
                <a:lnTo>
                  <a:pt x="20402" y="36134"/>
                </a:lnTo>
                <a:lnTo>
                  <a:pt x="20842" y="36069"/>
                </a:lnTo>
                <a:lnTo>
                  <a:pt x="21297" y="36004"/>
                </a:lnTo>
                <a:lnTo>
                  <a:pt x="21736" y="35907"/>
                </a:lnTo>
                <a:lnTo>
                  <a:pt x="22176" y="35825"/>
                </a:lnTo>
                <a:lnTo>
                  <a:pt x="22615" y="35711"/>
                </a:lnTo>
                <a:lnTo>
                  <a:pt x="23054" y="35598"/>
                </a:lnTo>
                <a:lnTo>
                  <a:pt x="23493" y="35467"/>
                </a:lnTo>
                <a:lnTo>
                  <a:pt x="23916" y="35321"/>
                </a:lnTo>
                <a:lnTo>
                  <a:pt x="24339" y="35175"/>
                </a:lnTo>
                <a:lnTo>
                  <a:pt x="24762" y="35012"/>
                </a:lnTo>
                <a:lnTo>
                  <a:pt x="25185" y="34849"/>
                </a:lnTo>
                <a:lnTo>
                  <a:pt x="25592" y="34670"/>
                </a:lnTo>
                <a:lnTo>
                  <a:pt x="25983" y="34491"/>
                </a:lnTo>
                <a:lnTo>
                  <a:pt x="26373" y="34296"/>
                </a:lnTo>
                <a:lnTo>
                  <a:pt x="26764" y="34085"/>
                </a:lnTo>
                <a:lnTo>
                  <a:pt x="27154" y="33873"/>
                </a:lnTo>
                <a:lnTo>
                  <a:pt x="27528" y="33645"/>
                </a:lnTo>
                <a:lnTo>
                  <a:pt x="27886" y="33417"/>
                </a:lnTo>
                <a:lnTo>
                  <a:pt x="28260" y="33190"/>
                </a:lnTo>
                <a:lnTo>
                  <a:pt x="28618" y="32929"/>
                </a:lnTo>
                <a:lnTo>
                  <a:pt x="28960" y="32685"/>
                </a:lnTo>
                <a:lnTo>
                  <a:pt x="29318" y="32409"/>
                </a:lnTo>
                <a:lnTo>
                  <a:pt x="29659" y="32148"/>
                </a:lnTo>
                <a:lnTo>
                  <a:pt x="29985" y="31856"/>
                </a:lnTo>
                <a:lnTo>
                  <a:pt x="30310" y="31563"/>
                </a:lnTo>
                <a:lnTo>
                  <a:pt x="30636" y="31270"/>
                </a:lnTo>
                <a:lnTo>
                  <a:pt x="30945" y="30961"/>
                </a:lnTo>
                <a:lnTo>
                  <a:pt x="31254" y="30652"/>
                </a:lnTo>
                <a:lnTo>
                  <a:pt x="31563" y="30326"/>
                </a:lnTo>
                <a:lnTo>
                  <a:pt x="31856" y="30001"/>
                </a:lnTo>
                <a:lnTo>
                  <a:pt x="32132" y="29659"/>
                </a:lnTo>
                <a:lnTo>
                  <a:pt x="32409" y="29318"/>
                </a:lnTo>
                <a:lnTo>
                  <a:pt x="32669" y="28976"/>
                </a:lnTo>
                <a:lnTo>
                  <a:pt x="32930" y="28618"/>
                </a:lnTo>
                <a:lnTo>
                  <a:pt x="33174" y="28260"/>
                </a:lnTo>
                <a:lnTo>
                  <a:pt x="33418" y="27902"/>
                </a:lnTo>
                <a:lnTo>
                  <a:pt x="33645" y="27528"/>
                </a:lnTo>
                <a:lnTo>
                  <a:pt x="33857" y="27154"/>
                </a:lnTo>
                <a:lnTo>
                  <a:pt x="34085" y="26780"/>
                </a:lnTo>
                <a:lnTo>
                  <a:pt x="34280" y="26389"/>
                </a:lnTo>
                <a:lnTo>
                  <a:pt x="34475" y="25999"/>
                </a:lnTo>
                <a:lnTo>
                  <a:pt x="34654" y="25608"/>
                </a:lnTo>
                <a:lnTo>
                  <a:pt x="34833" y="25201"/>
                </a:lnTo>
                <a:lnTo>
                  <a:pt x="35012" y="24778"/>
                </a:lnTo>
                <a:lnTo>
                  <a:pt x="35175" y="24355"/>
                </a:lnTo>
                <a:lnTo>
                  <a:pt x="35321" y="23932"/>
                </a:lnTo>
                <a:lnTo>
                  <a:pt x="35451" y="23493"/>
                </a:lnTo>
                <a:lnTo>
                  <a:pt x="35582" y="23054"/>
                </a:lnTo>
                <a:lnTo>
                  <a:pt x="35695" y="22631"/>
                </a:lnTo>
                <a:lnTo>
                  <a:pt x="35809" y="22192"/>
                </a:lnTo>
                <a:lnTo>
                  <a:pt x="35907" y="21752"/>
                </a:lnTo>
                <a:lnTo>
                  <a:pt x="35988" y="21297"/>
                </a:lnTo>
                <a:lnTo>
                  <a:pt x="36053" y="20857"/>
                </a:lnTo>
                <a:lnTo>
                  <a:pt x="36118" y="20402"/>
                </a:lnTo>
                <a:lnTo>
                  <a:pt x="36167" y="19963"/>
                </a:lnTo>
                <a:lnTo>
                  <a:pt x="36216" y="19507"/>
                </a:lnTo>
                <a:lnTo>
                  <a:pt x="36232" y="19052"/>
                </a:lnTo>
                <a:lnTo>
                  <a:pt x="36249" y="18596"/>
                </a:lnTo>
                <a:lnTo>
                  <a:pt x="36265" y="18141"/>
                </a:lnTo>
                <a:lnTo>
                  <a:pt x="36249" y="17685"/>
                </a:lnTo>
                <a:lnTo>
                  <a:pt x="36232" y="17229"/>
                </a:lnTo>
                <a:lnTo>
                  <a:pt x="36216" y="16774"/>
                </a:lnTo>
                <a:lnTo>
                  <a:pt x="36167" y="16318"/>
                </a:lnTo>
                <a:lnTo>
                  <a:pt x="36118" y="15863"/>
                </a:lnTo>
                <a:lnTo>
                  <a:pt x="36053" y="15424"/>
                </a:lnTo>
                <a:lnTo>
                  <a:pt x="35988" y="14968"/>
                </a:lnTo>
                <a:lnTo>
                  <a:pt x="35907" y="14529"/>
                </a:lnTo>
                <a:lnTo>
                  <a:pt x="35809" y="14089"/>
                </a:lnTo>
                <a:lnTo>
                  <a:pt x="35695" y="13650"/>
                </a:lnTo>
                <a:lnTo>
                  <a:pt x="35582" y="13211"/>
                </a:lnTo>
                <a:lnTo>
                  <a:pt x="35451" y="12788"/>
                </a:lnTo>
                <a:lnTo>
                  <a:pt x="35321" y="12349"/>
                </a:lnTo>
                <a:lnTo>
                  <a:pt x="35175" y="11926"/>
                </a:lnTo>
                <a:lnTo>
                  <a:pt x="35012" y="11503"/>
                </a:lnTo>
                <a:lnTo>
                  <a:pt x="34833" y="11080"/>
                </a:lnTo>
                <a:lnTo>
                  <a:pt x="34654" y="10673"/>
                </a:lnTo>
                <a:lnTo>
                  <a:pt x="34475" y="10282"/>
                </a:lnTo>
                <a:lnTo>
                  <a:pt x="34280" y="9892"/>
                </a:lnTo>
                <a:lnTo>
                  <a:pt x="34085" y="9501"/>
                </a:lnTo>
                <a:lnTo>
                  <a:pt x="33857" y="9127"/>
                </a:lnTo>
                <a:lnTo>
                  <a:pt x="33645" y="8753"/>
                </a:lnTo>
                <a:lnTo>
                  <a:pt x="33418" y="8379"/>
                </a:lnTo>
                <a:lnTo>
                  <a:pt x="33174" y="8021"/>
                </a:lnTo>
                <a:lnTo>
                  <a:pt x="32930" y="7663"/>
                </a:lnTo>
                <a:lnTo>
                  <a:pt x="32669" y="7305"/>
                </a:lnTo>
                <a:lnTo>
                  <a:pt x="32409" y="6963"/>
                </a:lnTo>
                <a:lnTo>
                  <a:pt x="32132" y="6622"/>
                </a:lnTo>
                <a:lnTo>
                  <a:pt x="31856" y="6280"/>
                </a:lnTo>
                <a:lnTo>
                  <a:pt x="31563" y="5955"/>
                </a:lnTo>
                <a:lnTo>
                  <a:pt x="31254" y="5629"/>
                </a:lnTo>
                <a:lnTo>
                  <a:pt x="30945" y="5320"/>
                </a:lnTo>
                <a:lnTo>
                  <a:pt x="30636" y="5011"/>
                </a:lnTo>
                <a:lnTo>
                  <a:pt x="30310" y="4718"/>
                </a:lnTo>
                <a:lnTo>
                  <a:pt x="29985" y="4425"/>
                </a:lnTo>
                <a:lnTo>
                  <a:pt x="29659" y="4133"/>
                </a:lnTo>
                <a:lnTo>
                  <a:pt x="29318" y="3872"/>
                </a:lnTo>
                <a:lnTo>
                  <a:pt x="28960" y="3596"/>
                </a:lnTo>
                <a:lnTo>
                  <a:pt x="28618" y="3335"/>
                </a:lnTo>
                <a:lnTo>
                  <a:pt x="28260" y="3091"/>
                </a:lnTo>
                <a:lnTo>
                  <a:pt x="27886" y="2864"/>
                </a:lnTo>
                <a:lnTo>
                  <a:pt x="27528" y="2619"/>
                </a:lnTo>
                <a:lnTo>
                  <a:pt x="27154" y="2408"/>
                </a:lnTo>
                <a:lnTo>
                  <a:pt x="26764" y="2196"/>
                </a:lnTo>
                <a:lnTo>
                  <a:pt x="26373" y="1985"/>
                </a:lnTo>
                <a:lnTo>
                  <a:pt x="25983" y="1790"/>
                </a:lnTo>
                <a:lnTo>
                  <a:pt x="25592" y="1611"/>
                </a:lnTo>
                <a:lnTo>
                  <a:pt x="25185" y="1432"/>
                </a:lnTo>
                <a:lnTo>
                  <a:pt x="24762" y="1269"/>
                </a:lnTo>
                <a:lnTo>
                  <a:pt x="24339" y="1106"/>
                </a:lnTo>
                <a:lnTo>
                  <a:pt x="23916" y="944"/>
                </a:lnTo>
                <a:lnTo>
                  <a:pt x="23493" y="814"/>
                </a:lnTo>
                <a:lnTo>
                  <a:pt x="23054" y="683"/>
                </a:lnTo>
                <a:lnTo>
                  <a:pt x="22615" y="570"/>
                </a:lnTo>
                <a:lnTo>
                  <a:pt x="22176" y="456"/>
                </a:lnTo>
                <a:lnTo>
                  <a:pt x="21736" y="358"/>
                </a:lnTo>
                <a:lnTo>
                  <a:pt x="21297" y="277"/>
                </a:lnTo>
                <a:lnTo>
                  <a:pt x="20842" y="212"/>
                </a:lnTo>
                <a:lnTo>
                  <a:pt x="20402" y="147"/>
                </a:lnTo>
                <a:lnTo>
                  <a:pt x="19947" y="98"/>
                </a:lnTo>
                <a:lnTo>
                  <a:pt x="19491" y="65"/>
                </a:lnTo>
                <a:lnTo>
                  <a:pt x="19052" y="33"/>
                </a:lnTo>
                <a:lnTo>
                  <a:pt x="18580" y="16"/>
                </a:lnTo>
                <a:lnTo>
                  <a:pt x="181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Google Shape;761;p23">
            <a:extLst>
              <a:ext uri="{FF2B5EF4-FFF2-40B4-BE49-F238E27FC236}">
                <a16:creationId xmlns:a16="http://schemas.microsoft.com/office/drawing/2014/main" id="{E3BAD24C-300A-BEEA-1D6B-F0C80138113E}"/>
              </a:ext>
            </a:extLst>
          </p:cNvPr>
          <p:cNvSpPr/>
          <p:nvPr/>
        </p:nvSpPr>
        <p:spPr>
          <a:xfrm>
            <a:off x="2315785" y="4337869"/>
            <a:ext cx="684942" cy="148498"/>
          </a:xfrm>
          <a:custGeom>
            <a:avLst/>
            <a:gdLst/>
            <a:ahLst/>
            <a:cxnLst/>
            <a:rect l="l" t="t" r="r" b="b"/>
            <a:pathLst>
              <a:path w="39552" h="8575" extrusionOk="0">
                <a:moveTo>
                  <a:pt x="1" y="1"/>
                </a:moveTo>
                <a:lnTo>
                  <a:pt x="1" y="8575"/>
                </a:lnTo>
                <a:lnTo>
                  <a:pt x="39551" y="8575"/>
                </a:lnTo>
                <a:lnTo>
                  <a:pt x="395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Google Shape;762;p23">
            <a:extLst>
              <a:ext uri="{FF2B5EF4-FFF2-40B4-BE49-F238E27FC236}">
                <a16:creationId xmlns:a16="http://schemas.microsoft.com/office/drawing/2014/main" id="{46311189-583F-EE46-456D-FEEA2D9C6A49}"/>
              </a:ext>
            </a:extLst>
          </p:cNvPr>
          <p:cNvSpPr/>
          <p:nvPr/>
        </p:nvSpPr>
        <p:spPr>
          <a:xfrm>
            <a:off x="2379461" y="4445792"/>
            <a:ext cx="166525" cy="148498"/>
          </a:xfrm>
          <a:custGeom>
            <a:avLst/>
            <a:gdLst/>
            <a:ahLst/>
            <a:cxnLst/>
            <a:rect l="l" t="t" r="r" b="b"/>
            <a:pathLst>
              <a:path w="9616" h="8575" extrusionOk="0">
                <a:moveTo>
                  <a:pt x="0" y="0"/>
                </a:moveTo>
                <a:lnTo>
                  <a:pt x="0" y="8574"/>
                </a:lnTo>
                <a:lnTo>
                  <a:pt x="9616" y="8574"/>
                </a:lnTo>
                <a:lnTo>
                  <a:pt x="96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5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Handshake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blue rectangular object with different colored squares&#10;&#10;Description automatically generated">
            <a:extLst>
              <a:ext uri="{FF2B5EF4-FFF2-40B4-BE49-F238E27FC236}">
                <a16:creationId xmlns:a16="http://schemas.microsoft.com/office/drawing/2014/main" id="{A93A65D9-6BE7-8543-B30E-AFDCB1F7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49" y="1384374"/>
            <a:ext cx="901701" cy="901701"/>
          </a:xfrm>
          <a:prstGeom prst="rect">
            <a:avLst/>
          </a:prstGeom>
        </p:spPr>
      </p:pic>
      <p:pic>
        <p:nvPicPr>
          <p:cNvPr id="5" name="Picture 4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D4F5B095-14CD-CAEB-EFB8-A3F64C838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0" y="1498675"/>
            <a:ext cx="901700" cy="901700"/>
          </a:xfrm>
          <a:prstGeom prst="rect">
            <a:avLst/>
          </a:prstGeom>
        </p:spPr>
      </p:pic>
      <p:pic>
        <p:nvPicPr>
          <p:cNvPr id="6" name="Picture 5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0DDD8115-7734-3139-2880-0F1DABEE3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1498675"/>
            <a:ext cx="901700" cy="901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C8C25D-506E-5C81-0804-B2EA8E354C86}"/>
              </a:ext>
            </a:extLst>
          </p:cNvPr>
          <p:cNvSpPr/>
          <p:nvPr/>
        </p:nvSpPr>
        <p:spPr>
          <a:xfrm>
            <a:off x="1644650" y="2349500"/>
            <a:ext cx="171450" cy="2730500"/>
          </a:xfrm>
          <a:prstGeom prst="rect">
            <a:avLst/>
          </a:prstGeom>
          <a:solidFill>
            <a:srgbClr val="074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F5CA3-108A-1723-A0CC-4BE310E301D3}"/>
              </a:ext>
            </a:extLst>
          </p:cNvPr>
          <p:cNvSpPr/>
          <p:nvPr/>
        </p:nvSpPr>
        <p:spPr>
          <a:xfrm>
            <a:off x="4495800" y="2349500"/>
            <a:ext cx="171450" cy="1765300"/>
          </a:xfrm>
          <a:prstGeom prst="rect">
            <a:avLst/>
          </a:prstGeom>
          <a:solidFill>
            <a:srgbClr val="074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26873-1C48-E17A-E9F1-2B0F9E894564}"/>
              </a:ext>
            </a:extLst>
          </p:cNvPr>
          <p:cNvSpPr/>
          <p:nvPr/>
        </p:nvSpPr>
        <p:spPr>
          <a:xfrm>
            <a:off x="7372350" y="2349500"/>
            <a:ext cx="171450" cy="2730500"/>
          </a:xfrm>
          <a:prstGeom prst="rect">
            <a:avLst/>
          </a:prstGeom>
          <a:solidFill>
            <a:srgbClr val="074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A7C5F30D-F8FA-A820-3D24-424BAE5921A2}"/>
              </a:ext>
            </a:extLst>
          </p:cNvPr>
          <p:cNvSpPr/>
          <p:nvPr/>
        </p:nvSpPr>
        <p:spPr>
          <a:xfrm>
            <a:off x="1085850" y="2571750"/>
            <a:ext cx="558800" cy="54442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EC6482-D745-D1E8-133F-22EA0B6730CD}"/>
              </a:ext>
            </a:extLst>
          </p:cNvPr>
          <p:cNvSpPr/>
          <p:nvPr/>
        </p:nvSpPr>
        <p:spPr>
          <a:xfrm>
            <a:off x="1816100" y="2880387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A8E94F-8DD1-D073-F09A-D3632E07D9FE}"/>
              </a:ext>
            </a:extLst>
          </p:cNvPr>
          <p:cNvSpPr/>
          <p:nvPr/>
        </p:nvSpPr>
        <p:spPr>
          <a:xfrm rot="10800000">
            <a:off x="4679950" y="2887574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20DB61ED-598A-A246-2CC8-09D1B608A935}"/>
              </a:ext>
            </a:extLst>
          </p:cNvPr>
          <p:cNvSpPr/>
          <p:nvPr/>
        </p:nvSpPr>
        <p:spPr>
          <a:xfrm>
            <a:off x="7543800" y="2571750"/>
            <a:ext cx="558800" cy="54442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962AB-4473-98EB-3146-80E16093E0BF}"/>
              </a:ext>
            </a:extLst>
          </p:cNvPr>
          <p:cNvSpPr txBox="1"/>
          <p:nvPr/>
        </p:nvSpPr>
        <p:spPr>
          <a:xfrm>
            <a:off x="443754" y="2655996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4105C-40B1-9179-D0B0-1C36F3FF7B2C}"/>
              </a:ext>
            </a:extLst>
          </p:cNvPr>
          <p:cNvSpPr txBox="1"/>
          <p:nvPr/>
        </p:nvSpPr>
        <p:spPr>
          <a:xfrm>
            <a:off x="2702848" y="2648810"/>
            <a:ext cx="986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A612E0-27AE-8C76-686C-35EE14D71641}"/>
              </a:ext>
            </a:extLst>
          </p:cNvPr>
          <p:cNvSpPr/>
          <p:nvPr/>
        </p:nvSpPr>
        <p:spPr>
          <a:xfrm rot="10800000">
            <a:off x="1828800" y="3108148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C15DE23-B95A-C2FB-13F0-F2408162126B}"/>
              </a:ext>
            </a:extLst>
          </p:cNvPr>
          <p:cNvSpPr/>
          <p:nvPr/>
        </p:nvSpPr>
        <p:spPr>
          <a:xfrm>
            <a:off x="4679950" y="3098800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28F7D-8B6F-9858-A2B0-4A5C3B7213A4}"/>
              </a:ext>
            </a:extLst>
          </p:cNvPr>
          <p:cNvSpPr txBox="1"/>
          <p:nvPr/>
        </p:nvSpPr>
        <p:spPr>
          <a:xfrm>
            <a:off x="5524178" y="2616420"/>
            <a:ext cx="986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6FC85-8474-FD44-31DC-7EBAF0CDAC42}"/>
              </a:ext>
            </a:extLst>
          </p:cNvPr>
          <p:cNvSpPr txBox="1"/>
          <p:nvPr/>
        </p:nvSpPr>
        <p:spPr>
          <a:xfrm>
            <a:off x="2702848" y="3182021"/>
            <a:ext cx="7537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7B9EF-F0E1-265C-BCB2-E42B7632378E}"/>
              </a:ext>
            </a:extLst>
          </p:cNvPr>
          <p:cNvSpPr txBox="1"/>
          <p:nvPr/>
        </p:nvSpPr>
        <p:spPr>
          <a:xfrm>
            <a:off x="5611147" y="3182021"/>
            <a:ext cx="7537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F68CF0FC-A244-E2B2-5FCE-89D155AC4A82}"/>
              </a:ext>
            </a:extLst>
          </p:cNvPr>
          <p:cNvSpPr/>
          <p:nvPr/>
        </p:nvSpPr>
        <p:spPr>
          <a:xfrm>
            <a:off x="1073150" y="3116173"/>
            <a:ext cx="558800" cy="54442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7A7A2A-FA7A-B9D9-35B2-0E044DC1CF20}"/>
              </a:ext>
            </a:extLst>
          </p:cNvPr>
          <p:cNvSpPr txBox="1"/>
          <p:nvPr/>
        </p:nvSpPr>
        <p:spPr>
          <a:xfrm>
            <a:off x="-22142" y="3098800"/>
            <a:ext cx="1255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generation (pub and </a:t>
            </a:r>
            <a:r>
              <a:rPr lang="en-US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3689B8-6C4B-86B2-D330-E0B73A155DE0}"/>
              </a:ext>
            </a:extLst>
          </p:cNvPr>
          <p:cNvSpPr txBox="1"/>
          <p:nvPr/>
        </p:nvSpPr>
        <p:spPr>
          <a:xfrm>
            <a:off x="8118441" y="2659545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04E2E-6861-2F74-C763-4DA73060EC29}"/>
              </a:ext>
            </a:extLst>
          </p:cNvPr>
          <p:cNvSpPr txBox="1"/>
          <p:nvPr/>
        </p:nvSpPr>
        <p:spPr>
          <a:xfrm>
            <a:off x="7923770" y="3095447"/>
            <a:ext cx="1255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generation (pub and </a:t>
            </a:r>
            <a:r>
              <a:rPr lang="en-US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F0E0C3C8-4529-3EC9-E5B8-ED654DB25777}"/>
              </a:ext>
            </a:extLst>
          </p:cNvPr>
          <p:cNvSpPr/>
          <p:nvPr/>
        </p:nvSpPr>
        <p:spPr>
          <a:xfrm>
            <a:off x="7555470" y="3116173"/>
            <a:ext cx="558800" cy="54442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B31153-B1BC-DC4B-07A5-CE53D08EC53D}"/>
              </a:ext>
            </a:extLst>
          </p:cNvPr>
          <p:cNvSpPr/>
          <p:nvPr/>
        </p:nvSpPr>
        <p:spPr>
          <a:xfrm>
            <a:off x="1828800" y="3623646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467C2-2D68-5018-069F-F60E8B226C82}"/>
              </a:ext>
            </a:extLst>
          </p:cNvPr>
          <p:cNvSpPr txBox="1"/>
          <p:nvPr/>
        </p:nvSpPr>
        <p:spPr>
          <a:xfrm>
            <a:off x="2635491" y="3432869"/>
            <a:ext cx="10663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85FE102-D354-2DCA-4392-F000BA02B7BA}"/>
              </a:ext>
            </a:extLst>
          </p:cNvPr>
          <p:cNvSpPr/>
          <p:nvPr/>
        </p:nvSpPr>
        <p:spPr>
          <a:xfrm rot="10800000">
            <a:off x="1816100" y="3849083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02C62-9E3D-E2F3-610E-69F004690DB4}"/>
              </a:ext>
            </a:extLst>
          </p:cNvPr>
          <p:cNvSpPr txBox="1"/>
          <p:nvPr/>
        </p:nvSpPr>
        <p:spPr>
          <a:xfrm>
            <a:off x="2815058" y="3904911"/>
            <a:ext cx="986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True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/False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30472A56-FB51-CBD9-C085-D944DFFDC0A0}"/>
              </a:ext>
            </a:extLst>
          </p:cNvPr>
          <p:cNvSpPr/>
          <p:nvPr/>
        </p:nvSpPr>
        <p:spPr>
          <a:xfrm>
            <a:off x="1817694" y="4287120"/>
            <a:ext cx="5541955" cy="563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F965C2-E067-9583-63D1-943088817419}"/>
              </a:ext>
            </a:extLst>
          </p:cNvPr>
          <p:cNvSpPr txBox="1"/>
          <p:nvPr/>
        </p:nvSpPr>
        <p:spPr>
          <a:xfrm>
            <a:off x="3944498" y="4748631"/>
            <a:ext cx="12550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exchange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" name="Google Shape;2167;p40">
            <a:extLst>
              <a:ext uri="{FF2B5EF4-FFF2-40B4-BE49-F238E27FC236}">
                <a16:creationId xmlns:a16="http://schemas.microsoft.com/office/drawing/2014/main" id="{3B7C2312-1759-E452-34E4-AAF83EF71F47}"/>
              </a:ext>
            </a:extLst>
          </p:cNvPr>
          <p:cNvSpPr/>
          <p:nvPr/>
        </p:nvSpPr>
        <p:spPr>
          <a:xfrm>
            <a:off x="6205663" y="1133475"/>
            <a:ext cx="2152500" cy="3409800"/>
          </a:xfrm>
          <a:prstGeom prst="roundRect">
            <a:avLst>
              <a:gd name="adj" fmla="val 16667"/>
            </a:avLst>
          </a:prstGeom>
          <a:solidFill>
            <a:srgbClr val="FFD96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68;p40">
            <a:extLst>
              <a:ext uri="{FF2B5EF4-FFF2-40B4-BE49-F238E27FC236}">
                <a16:creationId xmlns:a16="http://schemas.microsoft.com/office/drawing/2014/main" id="{C0BDD9B2-4E78-E19B-F5B0-78FFB974C1A8}"/>
              </a:ext>
            </a:extLst>
          </p:cNvPr>
          <p:cNvSpPr/>
          <p:nvPr/>
        </p:nvSpPr>
        <p:spPr>
          <a:xfrm>
            <a:off x="3498188" y="1133475"/>
            <a:ext cx="2152500" cy="3409800"/>
          </a:xfrm>
          <a:prstGeom prst="roundRect">
            <a:avLst>
              <a:gd name="adj" fmla="val 16667"/>
            </a:avLst>
          </a:prstGeom>
          <a:solidFill>
            <a:srgbClr val="03DEB1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69;p40">
            <a:extLst>
              <a:ext uri="{FF2B5EF4-FFF2-40B4-BE49-F238E27FC236}">
                <a16:creationId xmlns:a16="http://schemas.microsoft.com/office/drawing/2014/main" id="{97F06CF7-16B5-B71C-1D10-EFE1D9AED778}"/>
              </a:ext>
            </a:extLst>
          </p:cNvPr>
          <p:cNvSpPr/>
          <p:nvPr/>
        </p:nvSpPr>
        <p:spPr>
          <a:xfrm>
            <a:off x="790725" y="1133475"/>
            <a:ext cx="2152500" cy="3409800"/>
          </a:xfrm>
          <a:prstGeom prst="roundRect">
            <a:avLst>
              <a:gd name="adj" fmla="val 16667"/>
            </a:avLst>
          </a:prstGeom>
          <a:solidFill>
            <a:srgbClr val="0071D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181;p40">
            <a:extLst>
              <a:ext uri="{FF2B5EF4-FFF2-40B4-BE49-F238E27FC236}">
                <a16:creationId xmlns:a16="http://schemas.microsoft.com/office/drawing/2014/main" id="{E2B8A3E4-5C4F-2CA4-A260-6E3306646748}"/>
              </a:ext>
            </a:extLst>
          </p:cNvPr>
          <p:cNvSpPr/>
          <p:nvPr/>
        </p:nvSpPr>
        <p:spPr>
          <a:xfrm>
            <a:off x="1144473" y="1499471"/>
            <a:ext cx="1435215" cy="1435607"/>
          </a:xfrm>
          <a:custGeom>
            <a:avLst/>
            <a:gdLst/>
            <a:ahLst/>
            <a:cxnLst/>
            <a:rect l="l" t="t" r="r" b="b"/>
            <a:pathLst>
              <a:path w="32948" h="32957" extrusionOk="0">
                <a:moveTo>
                  <a:pt x="16470" y="1"/>
                </a:moveTo>
                <a:lnTo>
                  <a:pt x="16047" y="9"/>
                </a:lnTo>
                <a:lnTo>
                  <a:pt x="15624" y="27"/>
                </a:lnTo>
                <a:lnTo>
                  <a:pt x="15202" y="53"/>
                </a:lnTo>
                <a:lnTo>
                  <a:pt x="14788" y="87"/>
                </a:lnTo>
                <a:lnTo>
                  <a:pt x="14374" y="139"/>
                </a:lnTo>
                <a:lnTo>
                  <a:pt x="13959" y="191"/>
                </a:lnTo>
                <a:lnTo>
                  <a:pt x="13554" y="260"/>
                </a:lnTo>
                <a:lnTo>
                  <a:pt x="13148" y="337"/>
                </a:lnTo>
                <a:lnTo>
                  <a:pt x="12752" y="424"/>
                </a:lnTo>
                <a:lnTo>
                  <a:pt x="12355" y="527"/>
                </a:lnTo>
                <a:lnTo>
                  <a:pt x="11958" y="631"/>
                </a:lnTo>
                <a:lnTo>
                  <a:pt x="11570" y="743"/>
                </a:lnTo>
                <a:lnTo>
                  <a:pt x="11190" y="872"/>
                </a:lnTo>
                <a:lnTo>
                  <a:pt x="10811" y="1002"/>
                </a:lnTo>
                <a:lnTo>
                  <a:pt x="10431" y="1148"/>
                </a:lnTo>
                <a:lnTo>
                  <a:pt x="10060" y="1304"/>
                </a:lnTo>
                <a:lnTo>
                  <a:pt x="9689" y="1459"/>
                </a:lnTo>
                <a:lnTo>
                  <a:pt x="9327" y="1631"/>
                </a:lnTo>
                <a:lnTo>
                  <a:pt x="8973" y="1804"/>
                </a:lnTo>
                <a:lnTo>
                  <a:pt x="8619" y="1994"/>
                </a:lnTo>
                <a:lnTo>
                  <a:pt x="8274" y="2183"/>
                </a:lnTo>
                <a:lnTo>
                  <a:pt x="7929" y="2391"/>
                </a:lnTo>
                <a:lnTo>
                  <a:pt x="7593" y="2598"/>
                </a:lnTo>
                <a:lnTo>
                  <a:pt x="7265" y="2822"/>
                </a:lnTo>
                <a:lnTo>
                  <a:pt x="6937" y="3046"/>
                </a:lnTo>
                <a:lnTo>
                  <a:pt x="6618" y="3279"/>
                </a:lnTo>
                <a:lnTo>
                  <a:pt x="6299" y="3521"/>
                </a:lnTo>
                <a:lnTo>
                  <a:pt x="5997" y="3771"/>
                </a:lnTo>
                <a:lnTo>
                  <a:pt x="5695" y="4021"/>
                </a:lnTo>
                <a:lnTo>
                  <a:pt x="5393" y="4288"/>
                </a:lnTo>
                <a:lnTo>
                  <a:pt x="5108" y="4556"/>
                </a:lnTo>
                <a:lnTo>
                  <a:pt x="4823" y="4832"/>
                </a:lnTo>
                <a:lnTo>
                  <a:pt x="4547" y="5117"/>
                </a:lnTo>
                <a:lnTo>
                  <a:pt x="4280" y="5401"/>
                </a:lnTo>
                <a:lnTo>
                  <a:pt x="4013" y="5695"/>
                </a:lnTo>
                <a:lnTo>
                  <a:pt x="3762" y="5997"/>
                </a:lnTo>
                <a:lnTo>
                  <a:pt x="3512" y="6307"/>
                </a:lnTo>
                <a:lnTo>
                  <a:pt x="3271" y="6626"/>
                </a:lnTo>
                <a:lnTo>
                  <a:pt x="3038" y="6946"/>
                </a:lnTo>
                <a:lnTo>
                  <a:pt x="2813" y="7265"/>
                </a:lnTo>
                <a:lnTo>
                  <a:pt x="2589" y="7601"/>
                </a:lnTo>
                <a:lnTo>
                  <a:pt x="2382" y="7938"/>
                </a:lnTo>
                <a:lnTo>
                  <a:pt x="2184" y="8283"/>
                </a:lnTo>
                <a:lnTo>
                  <a:pt x="1985" y="8628"/>
                </a:lnTo>
                <a:lnTo>
                  <a:pt x="1804" y="8982"/>
                </a:lnTo>
                <a:lnTo>
                  <a:pt x="1623" y="9335"/>
                </a:lnTo>
                <a:lnTo>
                  <a:pt x="1450" y="9698"/>
                </a:lnTo>
                <a:lnTo>
                  <a:pt x="1295" y="10069"/>
                </a:lnTo>
                <a:lnTo>
                  <a:pt x="1140" y="10440"/>
                </a:lnTo>
                <a:lnTo>
                  <a:pt x="1002" y="10811"/>
                </a:lnTo>
                <a:lnTo>
                  <a:pt x="864" y="11199"/>
                </a:lnTo>
                <a:lnTo>
                  <a:pt x="743" y="11578"/>
                </a:lnTo>
                <a:lnTo>
                  <a:pt x="622" y="11967"/>
                </a:lnTo>
                <a:lnTo>
                  <a:pt x="519" y="12363"/>
                </a:lnTo>
                <a:lnTo>
                  <a:pt x="424" y="12760"/>
                </a:lnTo>
                <a:lnTo>
                  <a:pt x="329" y="13157"/>
                </a:lnTo>
                <a:lnTo>
                  <a:pt x="251" y="13563"/>
                </a:lnTo>
                <a:lnTo>
                  <a:pt x="191" y="13968"/>
                </a:lnTo>
                <a:lnTo>
                  <a:pt x="130" y="14382"/>
                </a:lnTo>
                <a:lnTo>
                  <a:pt x="87" y="14796"/>
                </a:lnTo>
                <a:lnTo>
                  <a:pt x="44" y="15210"/>
                </a:lnTo>
                <a:lnTo>
                  <a:pt x="18" y="15633"/>
                </a:lnTo>
                <a:lnTo>
                  <a:pt x="1" y="16056"/>
                </a:lnTo>
                <a:lnTo>
                  <a:pt x="1" y="16478"/>
                </a:lnTo>
                <a:lnTo>
                  <a:pt x="1" y="16901"/>
                </a:lnTo>
                <a:lnTo>
                  <a:pt x="18" y="17324"/>
                </a:lnTo>
                <a:lnTo>
                  <a:pt x="44" y="17747"/>
                </a:lnTo>
                <a:lnTo>
                  <a:pt x="87" y="18161"/>
                </a:lnTo>
                <a:lnTo>
                  <a:pt x="130" y="18575"/>
                </a:lnTo>
                <a:lnTo>
                  <a:pt x="191" y="18989"/>
                </a:lnTo>
                <a:lnTo>
                  <a:pt x="251" y="19394"/>
                </a:lnTo>
                <a:lnTo>
                  <a:pt x="329" y="19800"/>
                </a:lnTo>
                <a:lnTo>
                  <a:pt x="424" y="20197"/>
                </a:lnTo>
                <a:lnTo>
                  <a:pt x="519" y="20594"/>
                </a:lnTo>
                <a:lnTo>
                  <a:pt x="622" y="20990"/>
                </a:lnTo>
                <a:lnTo>
                  <a:pt x="743" y="21379"/>
                </a:lnTo>
                <a:lnTo>
                  <a:pt x="864" y="21767"/>
                </a:lnTo>
                <a:lnTo>
                  <a:pt x="1002" y="22146"/>
                </a:lnTo>
                <a:lnTo>
                  <a:pt x="1140" y="22517"/>
                </a:lnTo>
                <a:lnTo>
                  <a:pt x="1295" y="22888"/>
                </a:lnTo>
                <a:lnTo>
                  <a:pt x="1450" y="23259"/>
                </a:lnTo>
                <a:lnTo>
                  <a:pt x="1623" y="23622"/>
                </a:lnTo>
                <a:lnTo>
                  <a:pt x="1804" y="23975"/>
                </a:lnTo>
                <a:lnTo>
                  <a:pt x="1985" y="24329"/>
                </a:lnTo>
                <a:lnTo>
                  <a:pt x="2184" y="24683"/>
                </a:lnTo>
                <a:lnTo>
                  <a:pt x="2382" y="25019"/>
                </a:lnTo>
                <a:lnTo>
                  <a:pt x="2589" y="25356"/>
                </a:lnTo>
                <a:lnTo>
                  <a:pt x="2813" y="25692"/>
                </a:lnTo>
                <a:lnTo>
                  <a:pt x="3038" y="26011"/>
                </a:lnTo>
                <a:lnTo>
                  <a:pt x="3271" y="26339"/>
                </a:lnTo>
                <a:lnTo>
                  <a:pt x="3512" y="26650"/>
                </a:lnTo>
                <a:lnTo>
                  <a:pt x="3762" y="26960"/>
                </a:lnTo>
                <a:lnTo>
                  <a:pt x="4013" y="27262"/>
                </a:lnTo>
                <a:lnTo>
                  <a:pt x="4280" y="27556"/>
                </a:lnTo>
                <a:lnTo>
                  <a:pt x="4547" y="27849"/>
                </a:lnTo>
                <a:lnTo>
                  <a:pt x="4823" y="28125"/>
                </a:lnTo>
                <a:lnTo>
                  <a:pt x="5108" y="28401"/>
                </a:lnTo>
                <a:lnTo>
                  <a:pt x="5393" y="28677"/>
                </a:lnTo>
                <a:lnTo>
                  <a:pt x="5695" y="28936"/>
                </a:lnTo>
                <a:lnTo>
                  <a:pt x="5997" y="29195"/>
                </a:lnTo>
                <a:lnTo>
                  <a:pt x="6299" y="29436"/>
                </a:lnTo>
                <a:lnTo>
                  <a:pt x="6618" y="29678"/>
                </a:lnTo>
                <a:lnTo>
                  <a:pt x="6937" y="29911"/>
                </a:lnTo>
                <a:lnTo>
                  <a:pt x="7265" y="30144"/>
                </a:lnTo>
                <a:lnTo>
                  <a:pt x="7593" y="30359"/>
                </a:lnTo>
                <a:lnTo>
                  <a:pt x="7929" y="30566"/>
                </a:lnTo>
                <a:lnTo>
                  <a:pt x="8274" y="30773"/>
                </a:lnTo>
                <a:lnTo>
                  <a:pt x="8619" y="30963"/>
                </a:lnTo>
                <a:lnTo>
                  <a:pt x="8973" y="31153"/>
                </a:lnTo>
                <a:lnTo>
                  <a:pt x="9327" y="31326"/>
                </a:lnTo>
                <a:lnTo>
                  <a:pt x="9689" y="31498"/>
                </a:lnTo>
                <a:lnTo>
                  <a:pt x="10060" y="31662"/>
                </a:lnTo>
                <a:lnTo>
                  <a:pt x="10431" y="31809"/>
                </a:lnTo>
                <a:lnTo>
                  <a:pt x="10811" y="31955"/>
                </a:lnTo>
                <a:lnTo>
                  <a:pt x="11190" y="32085"/>
                </a:lnTo>
                <a:lnTo>
                  <a:pt x="11570" y="32214"/>
                </a:lnTo>
                <a:lnTo>
                  <a:pt x="11958" y="32326"/>
                </a:lnTo>
                <a:lnTo>
                  <a:pt x="12355" y="32438"/>
                </a:lnTo>
                <a:lnTo>
                  <a:pt x="12752" y="32533"/>
                </a:lnTo>
                <a:lnTo>
                  <a:pt x="13148" y="32620"/>
                </a:lnTo>
                <a:lnTo>
                  <a:pt x="13554" y="32697"/>
                </a:lnTo>
                <a:lnTo>
                  <a:pt x="13959" y="32766"/>
                </a:lnTo>
                <a:lnTo>
                  <a:pt x="14374" y="32818"/>
                </a:lnTo>
                <a:lnTo>
                  <a:pt x="14788" y="32870"/>
                </a:lnTo>
                <a:lnTo>
                  <a:pt x="15202" y="32904"/>
                </a:lnTo>
                <a:lnTo>
                  <a:pt x="15624" y="32930"/>
                </a:lnTo>
                <a:lnTo>
                  <a:pt x="16047" y="32947"/>
                </a:lnTo>
                <a:lnTo>
                  <a:pt x="16470" y="32956"/>
                </a:lnTo>
                <a:lnTo>
                  <a:pt x="16901" y="32947"/>
                </a:lnTo>
                <a:lnTo>
                  <a:pt x="17324" y="32930"/>
                </a:lnTo>
                <a:lnTo>
                  <a:pt x="17738" y="32904"/>
                </a:lnTo>
                <a:lnTo>
                  <a:pt x="18152" y="32870"/>
                </a:lnTo>
                <a:lnTo>
                  <a:pt x="18566" y="32818"/>
                </a:lnTo>
                <a:lnTo>
                  <a:pt x="18980" y="32766"/>
                </a:lnTo>
                <a:lnTo>
                  <a:pt x="19386" y="32697"/>
                </a:lnTo>
                <a:lnTo>
                  <a:pt x="19791" y="32620"/>
                </a:lnTo>
                <a:lnTo>
                  <a:pt x="20197" y="32533"/>
                </a:lnTo>
                <a:lnTo>
                  <a:pt x="20585" y="32438"/>
                </a:lnTo>
                <a:lnTo>
                  <a:pt x="20982" y="32326"/>
                </a:lnTo>
                <a:lnTo>
                  <a:pt x="21370" y="32214"/>
                </a:lnTo>
                <a:lnTo>
                  <a:pt x="21758" y="32085"/>
                </a:lnTo>
                <a:lnTo>
                  <a:pt x="22138" y="31955"/>
                </a:lnTo>
                <a:lnTo>
                  <a:pt x="22509" y="31809"/>
                </a:lnTo>
                <a:lnTo>
                  <a:pt x="22888" y="31662"/>
                </a:lnTo>
                <a:lnTo>
                  <a:pt x="23251" y="31498"/>
                </a:lnTo>
                <a:lnTo>
                  <a:pt x="23613" y="31326"/>
                </a:lnTo>
                <a:lnTo>
                  <a:pt x="23975" y="31153"/>
                </a:lnTo>
                <a:lnTo>
                  <a:pt x="24320" y="30963"/>
                </a:lnTo>
                <a:lnTo>
                  <a:pt x="24674" y="30773"/>
                </a:lnTo>
                <a:lnTo>
                  <a:pt x="25011" y="30566"/>
                </a:lnTo>
                <a:lnTo>
                  <a:pt x="25347" y="30359"/>
                </a:lnTo>
                <a:lnTo>
                  <a:pt x="25683" y="30144"/>
                </a:lnTo>
                <a:lnTo>
                  <a:pt x="26011" y="29911"/>
                </a:lnTo>
                <a:lnTo>
                  <a:pt x="26331" y="29678"/>
                </a:lnTo>
                <a:lnTo>
                  <a:pt x="26641" y="29436"/>
                </a:lnTo>
                <a:lnTo>
                  <a:pt x="26952" y="29195"/>
                </a:lnTo>
                <a:lnTo>
                  <a:pt x="27254" y="28936"/>
                </a:lnTo>
                <a:lnTo>
                  <a:pt x="27547" y="28677"/>
                </a:lnTo>
                <a:lnTo>
                  <a:pt x="27840" y="28401"/>
                </a:lnTo>
                <a:lnTo>
                  <a:pt x="28125" y="28125"/>
                </a:lnTo>
                <a:lnTo>
                  <a:pt x="28401" y="27849"/>
                </a:lnTo>
                <a:lnTo>
                  <a:pt x="28668" y="27556"/>
                </a:lnTo>
                <a:lnTo>
                  <a:pt x="28927" y="27262"/>
                </a:lnTo>
                <a:lnTo>
                  <a:pt x="29186" y="26960"/>
                </a:lnTo>
                <a:lnTo>
                  <a:pt x="29436" y="26650"/>
                </a:lnTo>
                <a:lnTo>
                  <a:pt x="29669" y="26339"/>
                </a:lnTo>
                <a:lnTo>
                  <a:pt x="29911" y="26011"/>
                </a:lnTo>
                <a:lnTo>
                  <a:pt x="30135" y="25692"/>
                </a:lnTo>
                <a:lnTo>
                  <a:pt x="30351" y="25356"/>
                </a:lnTo>
                <a:lnTo>
                  <a:pt x="30558" y="25019"/>
                </a:lnTo>
                <a:lnTo>
                  <a:pt x="30765" y="24683"/>
                </a:lnTo>
                <a:lnTo>
                  <a:pt x="30955" y="24329"/>
                </a:lnTo>
                <a:lnTo>
                  <a:pt x="31144" y="23975"/>
                </a:lnTo>
                <a:lnTo>
                  <a:pt x="31326" y="23622"/>
                </a:lnTo>
                <a:lnTo>
                  <a:pt x="31489" y="23259"/>
                </a:lnTo>
                <a:lnTo>
                  <a:pt x="31653" y="22888"/>
                </a:lnTo>
                <a:lnTo>
                  <a:pt x="31800" y="22517"/>
                </a:lnTo>
                <a:lnTo>
                  <a:pt x="31947" y="22146"/>
                </a:lnTo>
                <a:lnTo>
                  <a:pt x="32085" y="21767"/>
                </a:lnTo>
                <a:lnTo>
                  <a:pt x="32205" y="21379"/>
                </a:lnTo>
                <a:lnTo>
                  <a:pt x="32318" y="20990"/>
                </a:lnTo>
                <a:lnTo>
                  <a:pt x="32430" y="20594"/>
                </a:lnTo>
                <a:lnTo>
                  <a:pt x="32525" y="20197"/>
                </a:lnTo>
                <a:lnTo>
                  <a:pt x="32611" y="19800"/>
                </a:lnTo>
                <a:lnTo>
                  <a:pt x="32689" y="19394"/>
                </a:lnTo>
                <a:lnTo>
                  <a:pt x="32758" y="18989"/>
                </a:lnTo>
                <a:lnTo>
                  <a:pt x="32809" y="18575"/>
                </a:lnTo>
                <a:lnTo>
                  <a:pt x="32861" y="18161"/>
                </a:lnTo>
                <a:lnTo>
                  <a:pt x="32896" y="17747"/>
                </a:lnTo>
                <a:lnTo>
                  <a:pt x="32922" y="17324"/>
                </a:lnTo>
                <a:lnTo>
                  <a:pt x="32939" y="16901"/>
                </a:lnTo>
                <a:lnTo>
                  <a:pt x="32947" y="16478"/>
                </a:lnTo>
                <a:lnTo>
                  <a:pt x="32939" y="16056"/>
                </a:lnTo>
                <a:lnTo>
                  <a:pt x="32922" y="15633"/>
                </a:lnTo>
                <a:lnTo>
                  <a:pt x="32896" y="15210"/>
                </a:lnTo>
                <a:lnTo>
                  <a:pt x="32861" y="14796"/>
                </a:lnTo>
                <a:lnTo>
                  <a:pt x="32809" y="14382"/>
                </a:lnTo>
                <a:lnTo>
                  <a:pt x="32758" y="13968"/>
                </a:lnTo>
                <a:lnTo>
                  <a:pt x="32689" y="13563"/>
                </a:lnTo>
                <a:lnTo>
                  <a:pt x="32611" y="13157"/>
                </a:lnTo>
                <a:lnTo>
                  <a:pt x="32525" y="12760"/>
                </a:lnTo>
                <a:lnTo>
                  <a:pt x="32430" y="12363"/>
                </a:lnTo>
                <a:lnTo>
                  <a:pt x="32318" y="11967"/>
                </a:lnTo>
                <a:lnTo>
                  <a:pt x="32205" y="11578"/>
                </a:lnTo>
                <a:lnTo>
                  <a:pt x="32085" y="11199"/>
                </a:lnTo>
                <a:lnTo>
                  <a:pt x="31947" y="10811"/>
                </a:lnTo>
                <a:lnTo>
                  <a:pt x="31800" y="10440"/>
                </a:lnTo>
                <a:lnTo>
                  <a:pt x="31653" y="10069"/>
                </a:lnTo>
                <a:lnTo>
                  <a:pt x="31489" y="9698"/>
                </a:lnTo>
                <a:lnTo>
                  <a:pt x="31326" y="9335"/>
                </a:lnTo>
                <a:lnTo>
                  <a:pt x="31144" y="8982"/>
                </a:lnTo>
                <a:lnTo>
                  <a:pt x="30955" y="8628"/>
                </a:lnTo>
                <a:lnTo>
                  <a:pt x="30765" y="8283"/>
                </a:lnTo>
                <a:lnTo>
                  <a:pt x="30558" y="7938"/>
                </a:lnTo>
                <a:lnTo>
                  <a:pt x="30351" y="7601"/>
                </a:lnTo>
                <a:lnTo>
                  <a:pt x="30135" y="7265"/>
                </a:lnTo>
                <a:lnTo>
                  <a:pt x="29911" y="6946"/>
                </a:lnTo>
                <a:lnTo>
                  <a:pt x="29669" y="6626"/>
                </a:lnTo>
                <a:lnTo>
                  <a:pt x="29436" y="6307"/>
                </a:lnTo>
                <a:lnTo>
                  <a:pt x="29186" y="5997"/>
                </a:lnTo>
                <a:lnTo>
                  <a:pt x="28927" y="5695"/>
                </a:lnTo>
                <a:lnTo>
                  <a:pt x="28668" y="5401"/>
                </a:lnTo>
                <a:lnTo>
                  <a:pt x="28401" y="5117"/>
                </a:lnTo>
                <a:lnTo>
                  <a:pt x="28125" y="4832"/>
                </a:lnTo>
                <a:lnTo>
                  <a:pt x="27840" y="4556"/>
                </a:lnTo>
                <a:lnTo>
                  <a:pt x="27547" y="4288"/>
                </a:lnTo>
                <a:lnTo>
                  <a:pt x="27254" y="4021"/>
                </a:lnTo>
                <a:lnTo>
                  <a:pt x="26952" y="3771"/>
                </a:lnTo>
                <a:lnTo>
                  <a:pt x="26641" y="3521"/>
                </a:lnTo>
                <a:lnTo>
                  <a:pt x="26331" y="3279"/>
                </a:lnTo>
                <a:lnTo>
                  <a:pt x="26011" y="3046"/>
                </a:lnTo>
                <a:lnTo>
                  <a:pt x="25683" y="2822"/>
                </a:lnTo>
                <a:lnTo>
                  <a:pt x="25347" y="2598"/>
                </a:lnTo>
                <a:lnTo>
                  <a:pt x="25011" y="2391"/>
                </a:lnTo>
                <a:lnTo>
                  <a:pt x="24674" y="2183"/>
                </a:lnTo>
                <a:lnTo>
                  <a:pt x="24320" y="1994"/>
                </a:lnTo>
                <a:lnTo>
                  <a:pt x="23975" y="1804"/>
                </a:lnTo>
                <a:lnTo>
                  <a:pt x="23613" y="1631"/>
                </a:lnTo>
                <a:lnTo>
                  <a:pt x="23251" y="1459"/>
                </a:lnTo>
                <a:lnTo>
                  <a:pt x="22888" y="1304"/>
                </a:lnTo>
                <a:lnTo>
                  <a:pt x="22509" y="1148"/>
                </a:lnTo>
                <a:lnTo>
                  <a:pt x="22138" y="1002"/>
                </a:lnTo>
                <a:lnTo>
                  <a:pt x="21758" y="872"/>
                </a:lnTo>
                <a:lnTo>
                  <a:pt x="21370" y="743"/>
                </a:lnTo>
                <a:lnTo>
                  <a:pt x="20982" y="631"/>
                </a:lnTo>
                <a:lnTo>
                  <a:pt x="20585" y="527"/>
                </a:lnTo>
                <a:lnTo>
                  <a:pt x="20197" y="424"/>
                </a:lnTo>
                <a:lnTo>
                  <a:pt x="19791" y="337"/>
                </a:lnTo>
                <a:lnTo>
                  <a:pt x="19386" y="260"/>
                </a:lnTo>
                <a:lnTo>
                  <a:pt x="18980" y="191"/>
                </a:lnTo>
                <a:lnTo>
                  <a:pt x="18566" y="139"/>
                </a:lnTo>
                <a:lnTo>
                  <a:pt x="18152" y="87"/>
                </a:lnTo>
                <a:lnTo>
                  <a:pt x="17738" y="53"/>
                </a:lnTo>
                <a:lnTo>
                  <a:pt x="17324" y="27"/>
                </a:lnTo>
                <a:lnTo>
                  <a:pt x="16901" y="9"/>
                </a:lnTo>
                <a:lnTo>
                  <a:pt x="164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2202;p40">
            <a:extLst>
              <a:ext uri="{FF2B5EF4-FFF2-40B4-BE49-F238E27FC236}">
                <a16:creationId xmlns:a16="http://schemas.microsoft.com/office/drawing/2014/main" id="{5ED158C3-1823-1ED8-CECA-43F5F73E5458}"/>
              </a:ext>
            </a:extLst>
          </p:cNvPr>
          <p:cNvSpPr txBox="1"/>
          <p:nvPr/>
        </p:nvSpPr>
        <p:spPr>
          <a:xfrm>
            <a:off x="843075" y="3214375"/>
            <a:ext cx="2047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GUI insertion</a:t>
            </a:r>
          </a:p>
        </p:txBody>
      </p:sp>
      <p:sp>
        <p:nvSpPr>
          <p:cNvPr id="39" name="Google Shape;2205;p40">
            <a:extLst>
              <a:ext uri="{FF2B5EF4-FFF2-40B4-BE49-F238E27FC236}">
                <a16:creationId xmlns:a16="http://schemas.microsoft.com/office/drawing/2014/main" id="{BC226619-2792-661D-8008-4432AE8F4D9C}"/>
              </a:ext>
            </a:extLst>
          </p:cNvPr>
          <p:cNvSpPr txBox="1"/>
          <p:nvPr/>
        </p:nvSpPr>
        <p:spPr>
          <a:xfrm>
            <a:off x="3548100" y="3380275"/>
            <a:ext cx="2047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Message Authentication (HMAC)</a:t>
            </a:r>
            <a:endParaRPr sz="20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sp>
        <p:nvSpPr>
          <p:cNvPr id="42" name="Google Shape;2208;p40">
            <a:extLst>
              <a:ext uri="{FF2B5EF4-FFF2-40B4-BE49-F238E27FC236}">
                <a16:creationId xmlns:a16="http://schemas.microsoft.com/office/drawing/2014/main" id="{57AD6E68-EFC6-8475-E06F-764C58FA61B4}"/>
              </a:ext>
            </a:extLst>
          </p:cNvPr>
          <p:cNvSpPr txBox="1"/>
          <p:nvPr/>
        </p:nvSpPr>
        <p:spPr>
          <a:xfrm>
            <a:off x="6258000" y="3413016"/>
            <a:ext cx="2047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Shamir's Secret Sharing and Reconstruct </a:t>
            </a:r>
            <a:endParaRPr sz="20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grpSp>
        <p:nvGrpSpPr>
          <p:cNvPr id="497" name="Google Shape;1965;p38">
            <a:extLst>
              <a:ext uri="{FF2B5EF4-FFF2-40B4-BE49-F238E27FC236}">
                <a16:creationId xmlns:a16="http://schemas.microsoft.com/office/drawing/2014/main" id="{F3156C21-DED3-FFA7-4BBE-B199382CD680}"/>
              </a:ext>
            </a:extLst>
          </p:cNvPr>
          <p:cNvGrpSpPr/>
          <p:nvPr/>
        </p:nvGrpSpPr>
        <p:grpSpPr>
          <a:xfrm>
            <a:off x="1394919" y="1881500"/>
            <a:ext cx="936575" cy="619475"/>
            <a:chOff x="7230550" y="2537200"/>
            <a:chExt cx="936575" cy="619475"/>
          </a:xfrm>
        </p:grpSpPr>
        <p:sp>
          <p:nvSpPr>
            <p:cNvPr id="498" name="Google Shape;1966;p38">
              <a:extLst>
                <a:ext uri="{FF2B5EF4-FFF2-40B4-BE49-F238E27FC236}">
                  <a16:creationId xmlns:a16="http://schemas.microsoft.com/office/drawing/2014/main" id="{0599ECD0-72F7-D191-A8C0-E3EF375923E2}"/>
                </a:ext>
              </a:extLst>
            </p:cNvPr>
            <p:cNvSpPr/>
            <p:nvPr/>
          </p:nvSpPr>
          <p:spPr>
            <a:xfrm>
              <a:off x="7286200" y="2537200"/>
              <a:ext cx="825300" cy="567675"/>
            </a:xfrm>
            <a:custGeom>
              <a:avLst/>
              <a:gdLst/>
              <a:ahLst/>
              <a:cxnLst/>
              <a:rect l="l" t="t" r="r" b="b"/>
              <a:pathLst>
                <a:path w="33012" h="22707" extrusionOk="0">
                  <a:moveTo>
                    <a:pt x="412" y="1"/>
                  </a:moveTo>
                  <a:lnTo>
                    <a:pt x="309" y="39"/>
                  </a:lnTo>
                  <a:lnTo>
                    <a:pt x="232" y="78"/>
                  </a:lnTo>
                  <a:lnTo>
                    <a:pt x="155" y="142"/>
                  </a:lnTo>
                  <a:lnTo>
                    <a:pt x="90" y="220"/>
                  </a:lnTo>
                  <a:lnTo>
                    <a:pt x="39" y="310"/>
                  </a:lnTo>
                  <a:lnTo>
                    <a:pt x="13" y="412"/>
                  </a:lnTo>
                  <a:lnTo>
                    <a:pt x="0" y="515"/>
                  </a:lnTo>
                  <a:lnTo>
                    <a:pt x="0" y="22192"/>
                  </a:lnTo>
                  <a:lnTo>
                    <a:pt x="13" y="22295"/>
                  </a:lnTo>
                  <a:lnTo>
                    <a:pt x="39" y="22385"/>
                  </a:lnTo>
                  <a:lnTo>
                    <a:pt x="90" y="22475"/>
                  </a:lnTo>
                  <a:lnTo>
                    <a:pt x="155" y="22552"/>
                  </a:lnTo>
                  <a:lnTo>
                    <a:pt x="232" y="22617"/>
                  </a:lnTo>
                  <a:lnTo>
                    <a:pt x="309" y="22668"/>
                  </a:lnTo>
                  <a:lnTo>
                    <a:pt x="412" y="22694"/>
                  </a:lnTo>
                  <a:lnTo>
                    <a:pt x="515" y="22707"/>
                  </a:lnTo>
                  <a:lnTo>
                    <a:pt x="32496" y="22707"/>
                  </a:lnTo>
                  <a:lnTo>
                    <a:pt x="32599" y="22694"/>
                  </a:lnTo>
                  <a:lnTo>
                    <a:pt x="32702" y="22668"/>
                  </a:lnTo>
                  <a:lnTo>
                    <a:pt x="32780" y="22617"/>
                  </a:lnTo>
                  <a:lnTo>
                    <a:pt x="32857" y="22552"/>
                  </a:lnTo>
                  <a:lnTo>
                    <a:pt x="32921" y="22475"/>
                  </a:lnTo>
                  <a:lnTo>
                    <a:pt x="32972" y="22385"/>
                  </a:lnTo>
                  <a:lnTo>
                    <a:pt x="32998" y="22295"/>
                  </a:lnTo>
                  <a:lnTo>
                    <a:pt x="33011" y="22192"/>
                  </a:lnTo>
                  <a:lnTo>
                    <a:pt x="33011" y="515"/>
                  </a:lnTo>
                  <a:lnTo>
                    <a:pt x="32998" y="412"/>
                  </a:lnTo>
                  <a:lnTo>
                    <a:pt x="32972" y="310"/>
                  </a:lnTo>
                  <a:lnTo>
                    <a:pt x="32921" y="220"/>
                  </a:lnTo>
                  <a:lnTo>
                    <a:pt x="32857" y="142"/>
                  </a:lnTo>
                  <a:lnTo>
                    <a:pt x="32780" y="78"/>
                  </a:lnTo>
                  <a:lnTo>
                    <a:pt x="32702" y="39"/>
                  </a:lnTo>
                  <a:lnTo>
                    <a:pt x="325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967;p38">
              <a:extLst>
                <a:ext uri="{FF2B5EF4-FFF2-40B4-BE49-F238E27FC236}">
                  <a16:creationId xmlns:a16="http://schemas.microsoft.com/office/drawing/2014/main" id="{00F2ACC8-AEDA-29C5-B9C0-143516DE59D4}"/>
                </a:ext>
              </a:extLst>
            </p:cNvPr>
            <p:cNvSpPr/>
            <p:nvPr/>
          </p:nvSpPr>
          <p:spPr>
            <a:xfrm>
              <a:off x="7326725" y="2578375"/>
              <a:ext cx="744250" cy="485350"/>
            </a:xfrm>
            <a:custGeom>
              <a:avLst/>
              <a:gdLst/>
              <a:ahLst/>
              <a:cxnLst/>
              <a:rect l="l" t="t" r="r" b="b"/>
              <a:pathLst>
                <a:path w="29770" h="19414" extrusionOk="0">
                  <a:moveTo>
                    <a:pt x="0" y="0"/>
                  </a:moveTo>
                  <a:lnTo>
                    <a:pt x="0" y="19413"/>
                  </a:lnTo>
                  <a:lnTo>
                    <a:pt x="29769" y="19413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1968;p38">
              <a:extLst>
                <a:ext uri="{FF2B5EF4-FFF2-40B4-BE49-F238E27FC236}">
                  <a16:creationId xmlns:a16="http://schemas.microsoft.com/office/drawing/2014/main" id="{C6C85F57-F247-D276-BE67-7E7A7D690027}"/>
                </a:ext>
              </a:extLst>
            </p:cNvPr>
            <p:cNvSpPr/>
            <p:nvPr/>
          </p:nvSpPr>
          <p:spPr>
            <a:xfrm>
              <a:off x="7326725" y="2578375"/>
              <a:ext cx="744250" cy="19000"/>
            </a:xfrm>
            <a:custGeom>
              <a:avLst/>
              <a:gdLst/>
              <a:ahLst/>
              <a:cxnLst/>
              <a:rect l="l" t="t" r="r" b="b"/>
              <a:pathLst>
                <a:path w="2977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9769" y="759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B7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969;p38">
              <a:extLst>
                <a:ext uri="{FF2B5EF4-FFF2-40B4-BE49-F238E27FC236}">
                  <a16:creationId xmlns:a16="http://schemas.microsoft.com/office/drawing/2014/main" id="{AE0724D4-C828-94A7-52FA-D3AC1B098724}"/>
                </a:ext>
              </a:extLst>
            </p:cNvPr>
            <p:cNvSpPr/>
            <p:nvPr/>
          </p:nvSpPr>
          <p:spPr>
            <a:xfrm>
              <a:off x="7362100" y="2643025"/>
              <a:ext cx="499175" cy="329350"/>
            </a:xfrm>
            <a:custGeom>
              <a:avLst/>
              <a:gdLst/>
              <a:ahLst/>
              <a:cxnLst/>
              <a:rect l="l" t="t" r="r" b="b"/>
              <a:pathLst>
                <a:path w="19967" h="13174" extrusionOk="0">
                  <a:moveTo>
                    <a:pt x="476" y="0"/>
                  </a:moveTo>
                  <a:lnTo>
                    <a:pt x="386" y="13"/>
                  </a:lnTo>
                  <a:lnTo>
                    <a:pt x="296" y="39"/>
                  </a:lnTo>
                  <a:lnTo>
                    <a:pt x="206" y="77"/>
                  </a:lnTo>
                  <a:lnTo>
                    <a:pt x="142" y="142"/>
                  </a:lnTo>
                  <a:lnTo>
                    <a:pt x="78" y="206"/>
                  </a:lnTo>
                  <a:lnTo>
                    <a:pt x="39" y="296"/>
                  </a:lnTo>
                  <a:lnTo>
                    <a:pt x="13" y="386"/>
                  </a:lnTo>
                  <a:lnTo>
                    <a:pt x="0" y="476"/>
                  </a:lnTo>
                  <a:lnTo>
                    <a:pt x="0" y="12685"/>
                  </a:lnTo>
                  <a:lnTo>
                    <a:pt x="13" y="12788"/>
                  </a:lnTo>
                  <a:lnTo>
                    <a:pt x="39" y="12878"/>
                  </a:lnTo>
                  <a:lnTo>
                    <a:pt x="78" y="12955"/>
                  </a:lnTo>
                  <a:lnTo>
                    <a:pt x="142" y="13032"/>
                  </a:lnTo>
                  <a:lnTo>
                    <a:pt x="206" y="13084"/>
                  </a:lnTo>
                  <a:lnTo>
                    <a:pt x="296" y="13135"/>
                  </a:lnTo>
                  <a:lnTo>
                    <a:pt x="386" y="13161"/>
                  </a:lnTo>
                  <a:lnTo>
                    <a:pt x="476" y="13174"/>
                  </a:lnTo>
                  <a:lnTo>
                    <a:pt x="19490" y="13174"/>
                  </a:lnTo>
                  <a:lnTo>
                    <a:pt x="19580" y="13161"/>
                  </a:lnTo>
                  <a:lnTo>
                    <a:pt x="19670" y="13135"/>
                  </a:lnTo>
                  <a:lnTo>
                    <a:pt x="19761" y="13084"/>
                  </a:lnTo>
                  <a:lnTo>
                    <a:pt x="19825" y="13032"/>
                  </a:lnTo>
                  <a:lnTo>
                    <a:pt x="19889" y="12955"/>
                  </a:lnTo>
                  <a:lnTo>
                    <a:pt x="19928" y="12878"/>
                  </a:lnTo>
                  <a:lnTo>
                    <a:pt x="19954" y="12788"/>
                  </a:lnTo>
                  <a:lnTo>
                    <a:pt x="19966" y="12685"/>
                  </a:lnTo>
                  <a:lnTo>
                    <a:pt x="19966" y="476"/>
                  </a:lnTo>
                  <a:lnTo>
                    <a:pt x="19954" y="386"/>
                  </a:lnTo>
                  <a:lnTo>
                    <a:pt x="19928" y="296"/>
                  </a:lnTo>
                  <a:lnTo>
                    <a:pt x="19889" y="206"/>
                  </a:lnTo>
                  <a:lnTo>
                    <a:pt x="19825" y="142"/>
                  </a:lnTo>
                  <a:lnTo>
                    <a:pt x="19761" y="77"/>
                  </a:lnTo>
                  <a:lnTo>
                    <a:pt x="19670" y="39"/>
                  </a:lnTo>
                  <a:lnTo>
                    <a:pt x="19580" y="13"/>
                  </a:lnTo>
                  <a:lnTo>
                    <a:pt x="19490" y="0"/>
                  </a:lnTo>
                  <a:close/>
                </a:path>
              </a:pathLst>
            </a:custGeom>
            <a:solidFill>
              <a:srgbClr val="B7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1970;p38">
              <a:extLst>
                <a:ext uri="{FF2B5EF4-FFF2-40B4-BE49-F238E27FC236}">
                  <a16:creationId xmlns:a16="http://schemas.microsoft.com/office/drawing/2014/main" id="{7AEF61F9-0197-22BE-5404-DE1B672C0779}"/>
                </a:ext>
              </a:extLst>
            </p:cNvPr>
            <p:cNvSpPr/>
            <p:nvPr/>
          </p:nvSpPr>
          <p:spPr>
            <a:xfrm>
              <a:off x="7380425" y="2654925"/>
              <a:ext cx="16425" cy="16425"/>
            </a:xfrm>
            <a:custGeom>
              <a:avLst/>
              <a:gdLst/>
              <a:ahLst/>
              <a:cxnLst/>
              <a:rect l="l" t="t" r="r" b="b"/>
              <a:pathLst>
                <a:path w="657" h="657" extrusionOk="0">
                  <a:moveTo>
                    <a:pt x="258" y="0"/>
                  </a:moveTo>
                  <a:lnTo>
                    <a:pt x="194" y="26"/>
                  </a:lnTo>
                  <a:lnTo>
                    <a:pt x="142" y="52"/>
                  </a:lnTo>
                  <a:lnTo>
                    <a:pt x="91" y="90"/>
                  </a:lnTo>
                  <a:lnTo>
                    <a:pt x="52" y="142"/>
                  </a:lnTo>
                  <a:lnTo>
                    <a:pt x="26" y="206"/>
                  </a:lnTo>
                  <a:lnTo>
                    <a:pt x="1" y="258"/>
                  </a:lnTo>
                  <a:lnTo>
                    <a:pt x="1" y="335"/>
                  </a:lnTo>
                  <a:lnTo>
                    <a:pt x="1" y="399"/>
                  </a:lnTo>
                  <a:lnTo>
                    <a:pt x="26" y="463"/>
                  </a:lnTo>
                  <a:lnTo>
                    <a:pt x="52" y="515"/>
                  </a:lnTo>
                  <a:lnTo>
                    <a:pt x="91" y="566"/>
                  </a:lnTo>
                  <a:lnTo>
                    <a:pt x="142" y="605"/>
                  </a:lnTo>
                  <a:lnTo>
                    <a:pt x="194" y="631"/>
                  </a:lnTo>
                  <a:lnTo>
                    <a:pt x="258" y="656"/>
                  </a:lnTo>
                  <a:lnTo>
                    <a:pt x="399" y="656"/>
                  </a:lnTo>
                  <a:lnTo>
                    <a:pt x="464" y="631"/>
                  </a:lnTo>
                  <a:lnTo>
                    <a:pt x="515" y="605"/>
                  </a:lnTo>
                  <a:lnTo>
                    <a:pt x="567" y="566"/>
                  </a:lnTo>
                  <a:lnTo>
                    <a:pt x="605" y="515"/>
                  </a:lnTo>
                  <a:lnTo>
                    <a:pt x="631" y="463"/>
                  </a:lnTo>
                  <a:lnTo>
                    <a:pt x="657" y="399"/>
                  </a:lnTo>
                  <a:lnTo>
                    <a:pt x="657" y="335"/>
                  </a:lnTo>
                  <a:lnTo>
                    <a:pt x="657" y="258"/>
                  </a:lnTo>
                  <a:lnTo>
                    <a:pt x="631" y="206"/>
                  </a:lnTo>
                  <a:lnTo>
                    <a:pt x="605" y="142"/>
                  </a:lnTo>
                  <a:lnTo>
                    <a:pt x="567" y="90"/>
                  </a:lnTo>
                  <a:lnTo>
                    <a:pt x="515" y="52"/>
                  </a:lnTo>
                  <a:lnTo>
                    <a:pt x="464" y="26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971;p38">
              <a:extLst>
                <a:ext uri="{FF2B5EF4-FFF2-40B4-BE49-F238E27FC236}">
                  <a16:creationId xmlns:a16="http://schemas.microsoft.com/office/drawing/2014/main" id="{1675499D-C03B-B3CF-9006-EF0E4BEA6EA9}"/>
                </a:ext>
              </a:extLst>
            </p:cNvPr>
            <p:cNvSpPr/>
            <p:nvPr/>
          </p:nvSpPr>
          <p:spPr>
            <a:xfrm>
              <a:off x="7416450" y="2654925"/>
              <a:ext cx="16425" cy="16425"/>
            </a:xfrm>
            <a:custGeom>
              <a:avLst/>
              <a:gdLst/>
              <a:ahLst/>
              <a:cxnLst/>
              <a:rect l="l" t="t" r="r" b="b"/>
              <a:pathLst>
                <a:path w="657" h="657" extrusionOk="0">
                  <a:moveTo>
                    <a:pt x="258" y="0"/>
                  </a:moveTo>
                  <a:lnTo>
                    <a:pt x="193" y="26"/>
                  </a:lnTo>
                  <a:lnTo>
                    <a:pt x="142" y="52"/>
                  </a:lnTo>
                  <a:lnTo>
                    <a:pt x="91" y="90"/>
                  </a:lnTo>
                  <a:lnTo>
                    <a:pt x="52" y="142"/>
                  </a:lnTo>
                  <a:lnTo>
                    <a:pt x="26" y="206"/>
                  </a:lnTo>
                  <a:lnTo>
                    <a:pt x="1" y="258"/>
                  </a:lnTo>
                  <a:lnTo>
                    <a:pt x="1" y="335"/>
                  </a:lnTo>
                  <a:lnTo>
                    <a:pt x="1" y="399"/>
                  </a:lnTo>
                  <a:lnTo>
                    <a:pt x="26" y="463"/>
                  </a:lnTo>
                  <a:lnTo>
                    <a:pt x="52" y="515"/>
                  </a:lnTo>
                  <a:lnTo>
                    <a:pt x="91" y="566"/>
                  </a:lnTo>
                  <a:lnTo>
                    <a:pt x="142" y="605"/>
                  </a:lnTo>
                  <a:lnTo>
                    <a:pt x="193" y="631"/>
                  </a:lnTo>
                  <a:lnTo>
                    <a:pt x="258" y="656"/>
                  </a:lnTo>
                  <a:lnTo>
                    <a:pt x="399" y="656"/>
                  </a:lnTo>
                  <a:lnTo>
                    <a:pt x="464" y="631"/>
                  </a:lnTo>
                  <a:lnTo>
                    <a:pt x="515" y="605"/>
                  </a:lnTo>
                  <a:lnTo>
                    <a:pt x="567" y="566"/>
                  </a:lnTo>
                  <a:lnTo>
                    <a:pt x="605" y="515"/>
                  </a:lnTo>
                  <a:lnTo>
                    <a:pt x="631" y="463"/>
                  </a:lnTo>
                  <a:lnTo>
                    <a:pt x="657" y="399"/>
                  </a:lnTo>
                  <a:lnTo>
                    <a:pt x="657" y="335"/>
                  </a:lnTo>
                  <a:lnTo>
                    <a:pt x="657" y="258"/>
                  </a:lnTo>
                  <a:lnTo>
                    <a:pt x="631" y="206"/>
                  </a:lnTo>
                  <a:lnTo>
                    <a:pt x="605" y="142"/>
                  </a:lnTo>
                  <a:lnTo>
                    <a:pt x="567" y="90"/>
                  </a:lnTo>
                  <a:lnTo>
                    <a:pt x="515" y="52"/>
                  </a:lnTo>
                  <a:lnTo>
                    <a:pt x="464" y="26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972;p38">
              <a:extLst>
                <a:ext uri="{FF2B5EF4-FFF2-40B4-BE49-F238E27FC236}">
                  <a16:creationId xmlns:a16="http://schemas.microsoft.com/office/drawing/2014/main" id="{BB7438AA-37EE-5C55-A0F2-D3EA0FF8FE28}"/>
                </a:ext>
              </a:extLst>
            </p:cNvPr>
            <p:cNvSpPr/>
            <p:nvPr/>
          </p:nvSpPr>
          <p:spPr>
            <a:xfrm>
              <a:off x="7452475" y="2654925"/>
              <a:ext cx="16425" cy="16425"/>
            </a:xfrm>
            <a:custGeom>
              <a:avLst/>
              <a:gdLst/>
              <a:ahLst/>
              <a:cxnLst/>
              <a:rect l="l" t="t" r="r" b="b"/>
              <a:pathLst>
                <a:path w="657" h="657" extrusionOk="0">
                  <a:moveTo>
                    <a:pt x="258" y="0"/>
                  </a:moveTo>
                  <a:lnTo>
                    <a:pt x="193" y="26"/>
                  </a:lnTo>
                  <a:lnTo>
                    <a:pt x="142" y="52"/>
                  </a:lnTo>
                  <a:lnTo>
                    <a:pt x="90" y="90"/>
                  </a:lnTo>
                  <a:lnTo>
                    <a:pt x="52" y="142"/>
                  </a:lnTo>
                  <a:lnTo>
                    <a:pt x="26" y="206"/>
                  </a:lnTo>
                  <a:lnTo>
                    <a:pt x="0" y="258"/>
                  </a:lnTo>
                  <a:lnTo>
                    <a:pt x="0" y="335"/>
                  </a:lnTo>
                  <a:lnTo>
                    <a:pt x="0" y="399"/>
                  </a:lnTo>
                  <a:lnTo>
                    <a:pt x="26" y="463"/>
                  </a:lnTo>
                  <a:lnTo>
                    <a:pt x="52" y="515"/>
                  </a:lnTo>
                  <a:lnTo>
                    <a:pt x="90" y="566"/>
                  </a:lnTo>
                  <a:lnTo>
                    <a:pt x="142" y="605"/>
                  </a:lnTo>
                  <a:lnTo>
                    <a:pt x="193" y="631"/>
                  </a:lnTo>
                  <a:lnTo>
                    <a:pt x="258" y="656"/>
                  </a:lnTo>
                  <a:lnTo>
                    <a:pt x="399" y="656"/>
                  </a:lnTo>
                  <a:lnTo>
                    <a:pt x="463" y="631"/>
                  </a:lnTo>
                  <a:lnTo>
                    <a:pt x="515" y="605"/>
                  </a:lnTo>
                  <a:lnTo>
                    <a:pt x="566" y="566"/>
                  </a:lnTo>
                  <a:lnTo>
                    <a:pt x="605" y="515"/>
                  </a:lnTo>
                  <a:lnTo>
                    <a:pt x="631" y="463"/>
                  </a:lnTo>
                  <a:lnTo>
                    <a:pt x="656" y="399"/>
                  </a:lnTo>
                  <a:lnTo>
                    <a:pt x="656" y="335"/>
                  </a:lnTo>
                  <a:lnTo>
                    <a:pt x="656" y="258"/>
                  </a:lnTo>
                  <a:lnTo>
                    <a:pt x="631" y="206"/>
                  </a:lnTo>
                  <a:lnTo>
                    <a:pt x="605" y="142"/>
                  </a:lnTo>
                  <a:lnTo>
                    <a:pt x="566" y="90"/>
                  </a:lnTo>
                  <a:lnTo>
                    <a:pt x="515" y="52"/>
                  </a:lnTo>
                  <a:lnTo>
                    <a:pt x="463" y="26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973;p38">
              <a:extLst>
                <a:ext uri="{FF2B5EF4-FFF2-40B4-BE49-F238E27FC236}">
                  <a16:creationId xmlns:a16="http://schemas.microsoft.com/office/drawing/2014/main" id="{6C416401-DB9D-FC8B-3EC1-72D9AE4BAFAC}"/>
                </a:ext>
              </a:extLst>
            </p:cNvPr>
            <p:cNvSpPr/>
            <p:nvPr/>
          </p:nvSpPr>
          <p:spPr>
            <a:xfrm>
              <a:off x="7563425" y="2701225"/>
              <a:ext cx="268575" cy="242525"/>
            </a:xfrm>
            <a:custGeom>
              <a:avLst/>
              <a:gdLst/>
              <a:ahLst/>
              <a:cxnLst/>
              <a:rect l="l" t="t" r="r" b="b"/>
              <a:pathLst>
                <a:path w="10743" h="9701" extrusionOk="0">
                  <a:moveTo>
                    <a:pt x="1" y="1"/>
                  </a:moveTo>
                  <a:lnTo>
                    <a:pt x="1" y="9701"/>
                  </a:lnTo>
                  <a:lnTo>
                    <a:pt x="10743" y="9701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1974;p38">
              <a:extLst>
                <a:ext uri="{FF2B5EF4-FFF2-40B4-BE49-F238E27FC236}">
                  <a16:creationId xmlns:a16="http://schemas.microsoft.com/office/drawing/2014/main" id="{FABBBC46-9794-4629-5C44-76B1B35AC087}"/>
                </a:ext>
              </a:extLst>
            </p:cNvPr>
            <p:cNvSpPr/>
            <p:nvPr/>
          </p:nvSpPr>
          <p:spPr>
            <a:xfrm>
              <a:off x="7400700" y="2701225"/>
              <a:ext cx="94900" cy="6150"/>
            </a:xfrm>
            <a:custGeom>
              <a:avLst/>
              <a:gdLst/>
              <a:ahLst/>
              <a:cxnLst/>
              <a:rect l="l" t="t" r="r" b="b"/>
              <a:pathLst>
                <a:path w="379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795" y="245"/>
                  </a:lnTo>
                  <a:lnTo>
                    <a:pt x="3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1975;p38">
              <a:extLst>
                <a:ext uri="{FF2B5EF4-FFF2-40B4-BE49-F238E27FC236}">
                  <a16:creationId xmlns:a16="http://schemas.microsoft.com/office/drawing/2014/main" id="{79D04739-7E5B-1E54-0CFC-B73E2956C32F}"/>
                </a:ext>
              </a:extLst>
            </p:cNvPr>
            <p:cNvSpPr/>
            <p:nvPr/>
          </p:nvSpPr>
          <p:spPr>
            <a:xfrm>
              <a:off x="7400700" y="2732100"/>
              <a:ext cx="142175" cy="6150"/>
            </a:xfrm>
            <a:custGeom>
              <a:avLst/>
              <a:gdLst/>
              <a:ahLst/>
              <a:cxnLst/>
              <a:rect l="l" t="t" r="r" b="b"/>
              <a:pathLst>
                <a:path w="5687" h="246" extrusionOk="0">
                  <a:moveTo>
                    <a:pt x="0" y="1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976;p38">
              <a:extLst>
                <a:ext uri="{FF2B5EF4-FFF2-40B4-BE49-F238E27FC236}">
                  <a16:creationId xmlns:a16="http://schemas.microsoft.com/office/drawing/2014/main" id="{C4D1466C-0578-2A2E-8339-418DE7E8E9F8}"/>
                </a:ext>
              </a:extLst>
            </p:cNvPr>
            <p:cNvSpPr/>
            <p:nvPr/>
          </p:nvSpPr>
          <p:spPr>
            <a:xfrm>
              <a:off x="7400700" y="2752375"/>
              <a:ext cx="142175" cy="6125"/>
            </a:xfrm>
            <a:custGeom>
              <a:avLst/>
              <a:gdLst/>
              <a:ahLst/>
              <a:cxnLst/>
              <a:rect l="l" t="t" r="r" b="b"/>
              <a:pathLst>
                <a:path w="5687" h="245" extrusionOk="0">
                  <a:moveTo>
                    <a:pt x="0" y="0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977;p38">
              <a:extLst>
                <a:ext uri="{FF2B5EF4-FFF2-40B4-BE49-F238E27FC236}">
                  <a16:creationId xmlns:a16="http://schemas.microsoft.com/office/drawing/2014/main" id="{F4024416-A58A-1F6F-4226-B07A444E3538}"/>
                </a:ext>
              </a:extLst>
            </p:cNvPr>
            <p:cNvSpPr/>
            <p:nvPr/>
          </p:nvSpPr>
          <p:spPr>
            <a:xfrm>
              <a:off x="7400700" y="2772300"/>
              <a:ext cx="142175" cy="6475"/>
            </a:xfrm>
            <a:custGeom>
              <a:avLst/>
              <a:gdLst/>
              <a:ahLst/>
              <a:cxnLst/>
              <a:rect l="l" t="t" r="r" b="b"/>
              <a:pathLst>
                <a:path w="5687" h="259" extrusionOk="0">
                  <a:moveTo>
                    <a:pt x="0" y="1"/>
                  </a:moveTo>
                  <a:lnTo>
                    <a:pt x="0" y="258"/>
                  </a:lnTo>
                  <a:lnTo>
                    <a:pt x="5686" y="258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978;p38">
              <a:extLst>
                <a:ext uri="{FF2B5EF4-FFF2-40B4-BE49-F238E27FC236}">
                  <a16:creationId xmlns:a16="http://schemas.microsoft.com/office/drawing/2014/main" id="{5CD84497-2AD5-324A-BF09-6C0195CA448A}"/>
                </a:ext>
              </a:extLst>
            </p:cNvPr>
            <p:cNvSpPr/>
            <p:nvPr/>
          </p:nvSpPr>
          <p:spPr>
            <a:xfrm>
              <a:off x="7400700" y="2792575"/>
              <a:ext cx="142175" cy="6125"/>
            </a:xfrm>
            <a:custGeom>
              <a:avLst/>
              <a:gdLst/>
              <a:ahLst/>
              <a:cxnLst/>
              <a:rect l="l" t="t" r="r" b="b"/>
              <a:pathLst>
                <a:path w="5687" h="245" extrusionOk="0">
                  <a:moveTo>
                    <a:pt x="0" y="0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979;p38">
              <a:extLst>
                <a:ext uri="{FF2B5EF4-FFF2-40B4-BE49-F238E27FC236}">
                  <a16:creationId xmlns:a16="http://schemas.microsoft.com/office/drawing/2014/main" id="{97CCCBF9-F3D9-5091-E80B-BADA4FFE02D5}"/>
                </a:ext>
              </a:extLst>
            </p:cNvPr>
            <p:cNvSpPr/>
            <p:nvPr/>
          </p:nvSpPr>
          <p:spPr>
            <a:xfrm>
              <a:off x="7400700" y="2812825"/>
              <a:ext cx="142175" cy="6150"/>
            </a:xfrm>
            <a:custGeom>
              <a:avLst/>
              <a:gdLst/>
              <a:ahLst/>
              <a:cxnLst/>
              <a:rect l="l" t="t" r="r" b="b"/>
              <a:pathLst>
                <a:path w="5687" h="246" extrusionOk="0">
                  <a:moveTo>
                    <a:pt x="0" y="1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980;p38">
              <a:extLst>
                <a:ext uri="{FF2B5EF4-FFF2-40B4-BE49-F238E27FC236}">
                  <a16:creationId xmlns:a16="http://schemas.microsoft.com/office/drawing/2014/main" id="{332A63D5-AE21-880B-89DC-EB1FD8BE41B5}"/>
                </a:ext>
              </a:extLst>
            </p:cNvPr>
            <p:cNvSpPr/>
            <p:nvPr/>
          </p:nvSpPr>
          <p:spPr>
            <a:xfrm>
              <a:off x="7400700" y="2832775"/>
              <a:ext cx="142175" cy="6125"/>
            </a:xfrm>
            <a:custGeom>
              <a:avLst/>
              <a:gdLst/>
              <a:ahLst/>
              <a:cxnLst/>
              <a:rect l="l" t="t" r="r" b="b"/>
              <a:pathLst>
                <a:path w="5687" h="245" extrusionOk="0">
                  <a:moveTo>
                    <a:pt x="0" y="0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981;p38">
              <a:extLst>
                <a:ext uri="{FF2B5EF4-FFF2-40B4-BE49-F238E27FC236}">
                  <a16:creationId xmlns:a16="http://schemas.microsoft.com/office/drawing/2014/main" id="{C632D322-252C-729B-2DE3-71CD097AA6E7}"/>
                </a:ext>
              </a:extLst>
            </p:cNvPr>
            <p:cNvSpPr/>
            <p:nvPr/>
          </p:nvSpPr>
          <p:spPr>
            <a:xfrm>
              <a:off x="7400700" y="2853025"/>
              <a:ext cx="142175" cy="6150"/>
            </a:xfrm>
            <a:custGeom>
              <a:avLst/>
              <a:gdLst/>
              <a:ahLst/>
              <a:cxnLst/>
              <a:rect l="l" t="t" r="r" b="b"/>
              <a:pathLst>
                <a:path w="5687" h="246" extrusionOk="0">
                  <a:moveTo>
                    <a:pt x="0" y="1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982;p38">
              <a:extLst>
                <a:ext uri="{FF2B5EF4-FFF2-40B4-BE49-F238E27FC236}">
                  <a16:creationId xmlns:a16="http://schemas.microsoft.com/office/drawing/2014/main" id="{597F8B00-3DB2-4832-D1DC-F2342F8B92E2}"/>
                </a:ext>
              </a:extLst>
            </p:cNvPr>
            <p:cNvSpPr/>
            <p:nvPr/>
          </p:nvSpPr>
          <p:spPr>
            <a:xfrm>
              <a:off x="7400700" y="2872975"/>
              <a:ext cx="93600" cy="6450"/>
            </a:xfrm>
            <a:custGeom>
              <a:avLst/>
              <a:gdLst/>
              <a:ahLst/>
              <a:cxnLst/>
              <a:rect l="l" t="t" r="r" b="b"/>
              <a:pathLst>
                <a:path w="3744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744" y="258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983;p38">
              <a:extLst>
                <a:ext uri="{FF2B5EF4-FFF2-40B4-BE49-F238E27FC236}">
                  <a16:creationId xmlns:a16="http://schemas.microsoft.com/office/drawing/2014/main" id="{F0DBDD05-1570-2137-1663-90D45CB90118}"/>
                </a:ext>
              </a:extLst>
            </p:cNvPr>
            <p:cNvSpPr/>
            <p:nvPr/>
          </p:nvSpPr>
          <p:spPr>
            <a:xfrm>
              <a:off x="7230550" y="3104850"/>
              <a:ext cx="936575" cy="51825"/>
            </a:xfrm>
            <a:custGeom>
              <a:avLst/>
              <a:gdLst/>
              <a:ahLst/>
              <a:cxnLst/>
              <a:rect l="l" t="t" r="r" b="b"/>
              <a:pathLst>
                <a:path w="37463" h="2073" extrusionOk="0">
                  <a:moveTo>
                    <a:pt x="451" y="1"/>
                  </a:moveTo>
                  <a:lnTo>
                    <a:pt x="361" y="14"/>
                  </a:lnTo>
                  <a:lnTo>
                    <a:pt x="284" y="39"/>
                  </a:lnTo>
                  <a:lnTo>
                    <a:pt x="207" y="91"/>
                  </a:lnTo>
                  <a:lnTo>
                    <a:pt x="142" y="142"/>
                  </a:lnTo>
                  <a:lnTo>
                    <a:pt x="78" y="220"/>
                  </a:lnTo>
                  <a:lnTo>
                    <a:pt x="39" y="310"/>
                  </a:lnTo>
                  <a:lnTo>
                    <a:pt x="14" y="413"/>
                  </a:lnTo>
                  <a:lnTo>
                    <a:pt x="1" y="515"/>
                  </a:lnTo>
                  <a:lnTo>
                    <a:pt x="1" y="1570"/>
                  </a:lnTo>
                  <a:lnTo>
                    <a:pt x="14" y="1673"/>
                  </a:lnTo>
                  <a:lnTo>
                    <a:pt x="39" y="1763"/>
                  </a:lnTo>
                  <a:lnTo>
                    <a:pt x="78" y="1853"/>
                  </a:lnTo>
                  <a:lnTo>
                    <a:pt x="142" y="1931"/>
                  </a:lnTo>
                  <a:lnTo>
                    <a:pt x="207" y="1995"/>
                  </a:lnTo>
                  <a:lnTo>
                    <a:pt x="284" y="2033"/>
                  </a:lnTo>
                  <a:lnTo>
                    <a:pt x="361" y="2072"/>
                  </a:lnTo>
                  <a:lnTo>
                    <a:pt x="37102" y="2072"/>
                  </a:lnTo>
                  <a:lnTo>
                    <a:pt x="37193" y="2033"/>
                  </a:lnTo>
                  <a:lnTo>
                    <a:pt x="37257" y="1995"/>
                  </a:lnTo>
                  <a:lnTo>
                    <a:pt x="37334" y="1931"/>
                  </a:lnTo>
                  <a:lnTo>
                    <a:pt x="37385" y="1853"/>
                  </a:lnTo>
                  <a:lnTo>
                    <a:pt x="37424" y="1763"/>
                  </a:lnTo>
                  <a:lnTo>
                    <a:pt x="37450" y="1673"/>
                  </a:lnTo>
                  <a:lnTo>
                    <a:pt x="37463" y="1570"/>
                  </a:lnTo>
                  <a:lnTo>
                    <a:pt x="37463" y="515"/>
                  </a:lnTo>
                  <a:lnTo>
                    <a:pt x="37450" y="413"/>
                  </a:lnTo>
                  <a:lnTo>
                    <a:pt x="37424" y="310"/>
                  </a:lnTo>
                  <a:lnTo>
                    <a:pt x="37385" y="220"/>
                  </a:lnTo>
                  <a:lnTo>
                    <a:pt x="37334" y="142"/>
                  </a:lnTo>
                  <a:lnTo>
                    <a:pt x="37257" y="91"/>
                  </a:lnTo>
                  <a:lnTo>
                    <a:pt x="37193" y="39"/>
                  </a:lnTo>
                  <a:lnTo>
                    <a:pt x="37102" y="14"/>
                  </a:lnTo>
                  <a:lnTo>
                    <a:pt x="370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2171;p40">
            <a:extLst>
              <a:ext uri="{FF2B5EF4-FFF2-40B4-BE49-F238E27FC236}">
                <a16:creationId xmlns:a16="http://schemas.microsoft.com/office/drawing/2014/main" id="{386A8EC9-713A-F8DA-18AD-AFC53148D0BA}"/>
              </a:ext>
            </a:extLst>
          </p:cNvPr>
          <p:cNvGrpSpPr/>
          <p:nvPr/>
        </p:nvGrpSpPr>
        <p:grpSpPr>
          <a:xfrm>
            <a:off x="6564273" y="1426302"/>
            <a:ext cx="1435254" cy="1435215"/>
            <a:chOff x="3761162" y="1381210"/>
            <a:chExt cx="1435254" cy="1435215"/>
          </a:xfrm>
        </p:grpSpPr>
        <p:sp>
          <p:nvSpPr>
            <p:cNvPr id="402" name="Google Shape;2172;p40">
              <a:extLst>
                <a:ext uri="{FF2B5EF4-FFF2-40B4-BE49-F238E27FC236}">
                  <a16:creationId xmlns:a16="http://schemas.microsoft.com/office/drawing/2014/main" id="{9A4CA367-737F-56B6-0FFD-F9BC2ADCF2F1}"/>
                </a:ext>
              </a:extLst>
            </p:cNvPr>
            <p:cNvSpPr/>
            <p:nvPr/>
          </p:nvSpPr>
          <p:spPr>
            <a:xfrm>
              <a:off x="3761162" y="1381210"/>
              <a:ext cx="1435254" cy="1435215"/>
            </a:xfrm>
            <a:custGeom>
              <a:avLst/>
              <a:gdLst/>
              <a:ahLst/>
              <a:cxnLst/>
              <a:rect l="l" t="t" r="r" b="b"/>
              <a:pathLst>
                <a:path w="32947" h="32948" extrusionOk="0">
                  <a:moveTo>
                    <a:pt x="16047" y="1"/>
                  </a:moveTo>
                  <a:lnTo>
                    <a:pt x="15624" y="18"/>
                  </a:lnTo>
                  <a:lnTo>
                    <a:pt x="15201" y="44"/>
                  </a:lnTo>
                  <a:lnTo>
                    <a:pt x="14787" y="87"/>
                  </a:lnTo>
                  <a:lnTo>
                    <a:pt x="14373" y="130"/>
                  </a:lnTo>
                  <a:lnTo>
                    <a:pt x="13967" y="190"/>
                  </a:lnTo>
                  <a:lnTo>
                    <a:pt x="13553" y="259"/>
                  </a:lnTo>
                  <a:lnTo>
                    <a:pt x="13148" y="337"/>
                  </a:lnTo>
                  <a:lnTo>
                    <a:pt x="12751" y="423"/>
                  </a:lnTo>
                  <a:lnTo>
                    <a:pt x="12354" y="518"/>
                  </a:lnTo>
                  <a:lnTo>
                    <a:pt x="11966" y="622"/>
                  </a:lnTo>
                  <a:lnTo>
                    <a:pt x="11569" y="742"/>
                  </a:lnTo>
                  <a:lnTo>
                    <a:pt x="11190" y="863"/>
                  </a:lnTo>
                  <a:lnTo>
                    <a:pt x="10810" y="1001"/>
                  </a:lnTo>
                  <a:lnTo>
                    <a:pt x="10430" y="1139"/>
                  </a:lnTo>
                  <a:lnTo>
                    <a:pt x="10059" y="1295"/>
                  </a:lnTo>
                  <a:lnTo>
                    <a:pt x="9688" y="1450"/>
                  </a:lnTo>
                  <a:lnTo>
                    <a:pt x="9326" y="1622"/>
                  </a:lnTo>
                  <a:lnTo>
                    <a:pt x="8972" y="1804"/>
                  </a:lnTo>
                  <a:lnTo>
                    <a:pt x="8619" y="1985"/>
                  </a:lnTo>
                  <a:lnTo>
                    <a:pt x="8274" y="2183"/>
                  </a:lnTo>
                  <a:lnTo>
                    <a:pt x="7929" y="2382"/>
                  </a:lnTo>
                  <a:lnTo>
                    <a:pt x="7592" y="2597"/>
                  </a:lnTo>
                  <a:lnTo>
                    <a:pt x="7264" y="2813"/>
                  </a:lnTo>
                  <a:lnTo>
                    <a:pt x="6936" y="3037"/>
                  </a:lnTo>
                  <a:lnTo>
                    <a:pt x="6617" y="3270"/>
                  </a:lnTo>
                  <a:lnTo>
                    <a:pt x="6298" y="3512"/>
                  </a:lnTo>
                  <a:lnTo>
                    <a:pt x="5996" y="3762"/>
                  </a:lnTo>
                  <a:lnTo>
                    <a:pt x="5694" y="4012"/>
                  </a:lnTo>
                  <a:lnTo>
                    <a:pt x="5392" y="4280"/>
                  </a:lnTo>
                  <a:lnTo>
                    <a:pt x="5108" y="4547"/>
                  </a:lnTo>
                  <a:lnTo>
                    <a:pt x="4823" y="4823"/>
                  </a:lnTo>
                  <a:lnTo>
                    <a:pt x="4547" y="5108"/>
                  </a:lnTo>
                  <a:lnTo>
                    <a:pt x="4279" y="5392"/>
                  </a:lnTo>
                  <a:lnTo>
                    <a:pt x="4012" y="5694"/>
                  </a:lnTo>
                  <a:lnTo>
                    <a:pt x="3762" y="5996"/>
                  </a:lnTo>
                  <a:lnTo>
                    <a:pt x="3512" y="6298"/>
                  </a:lnTo>
                  <a:lnTo>
                    <a:pt x="3270" y="6617"/>
                  </a:lnTo>
                  <a:lnTo>
                    <a:pt x="3037" y="6937"/>
                  </a:lnTo>
                  <a:lnTo>
                    <a:pt x="2813" y="7264"/>
                  </a:lnTo>
                  <a:lnTo>
                    <a:pt x="2597" y="7592"/>
                  </a:lnTo>
                  <a:lnTo>
                    <a:pt x="2381" y="7929"/>
                  </a:lnTo>
                  <a:lnTo>
                    <a:pt x="2183" y="8274"/>
                  </a:lnTo>
                  <a:lnTo>
                    <a:pt x="1985" y="8619"/>
                  </a:lnTo>
                  <a:lnTo>
                    <a:pt x="1803" y="8973"/>
                  </a:lnTo>
                  <a:lnTo>
                    <a:pt x="1622" y="9326"/>
                  </a:lnTo>
                  <a:lnTo>
                    <a:pt x="1450" y="9689"/>
                  </a:lnTo>
                  <a:lnTo>
                    <a:pt x="1294" y="10060"/>
                  </a:lnTo>
                  <a:lnTo>
                    <a:pt x="1139" y="10431"/>
                  </a:lnTo>
                  <a:lnTo>
                    <a:pt x="1001" y="10810"/>
                  </a:lnTo>
                  <a:lnTo>
                    <a:pt x="863" y="11190"/>
                  </a:lnTo>
                  <a:lnTo>
                    <a:pt x="742" y="11578"/>
                  </a:lnTo>
                  <a:lnTo>
                    <a:pt x="622" y="11966"/>
                  </a:lnTo>
                  <a:lnTo>
                    <a:pt x="518" y="12354"/>
                  </a:lnTo>
                  <a:lnTo>
                    <a:pt x="423" y="12751"/>
                  </a:lnTo>
                  <a:lnTo>
                    <a:pt x="337" y="13157"/>
                  </a:lnTo>
                  <a:lnTo>
                    <a:pt x="259" y="13554"/>
                  </a:lnTo>
                  <a:lnTo>
                    <a:pt x="190" y="13968"/>
                  </a:lnTo>
                  <a:lnTo>
                    <a:pt x="130" y="14373"/>
                  </a:lnTo>
                  <a:lnTo>
                    <a:pt x="87" y="14787"/>
                  </a:lnTo>
                  <a:lnTo>
                    <a:pt x="44" y="15201"/>
                  </a:lnTo>
                  <a:lnTo>
                    <a:pt x="18" y="15624"/>
                  </a:lnTo>
                  <a:lnTo>
                    <a:pt x="0" y="16047"/>
                  </a:lnTo>
                  <a:lnTo>
                    <a:pt x="0" y="16469"/>
                  </a:lnTo>
                  <a:lnTo>
                    <a:pt x="0" y="16901"/>
                  </a:lnTo>
                  <a:lnTo>
                    <a:pt x="18" y="17324"/>
                  </a:lnTo>
                  <a:lnTo>
                    <a:pt x="44" y="17738"/>
                  </a:lnTo>
                  <a:lnTo>
                    <a:pt x="87" y="18160"/>
                  </a:lnTo>
                  <a:lnTo>
                    <a:pt x="130" y="18574"/>
                  </a:lnTo>
                  <a:lnTo>
                    <a:pt x="190" y="18980"/>
                  </a:lnTo>
                  <a:lnTo>
                    <a:pt x="259" y="19385"/>
                  </a:lnTo>
                  <a:lnTo>
                    <a:pt x="337" y="19791"/>
                  </a:lnTo>
                  <a:lnTo>
                    <a:pt x="423" y="20196"/>
                  </a:lnTo>
                  <a:lnTo>
                    <a:pt x="518" y="20593"/>
                  </a:lnTo>
                  <a:lnTo>
                    <a:pt x="622" y="20981"/>
                  </a:lnTo>
                  <a:lnTo>
                    <a:pt x="742" y="21370"/>
                  </a:lnTo>
                  <a:lnTo>
                    <a:pt x="863" y="21758"/>
                  </a:lnTo>
                  <a:lnTo>
                    <a:pt x="1001" y="22137"/>
                  </a:lnTo>
                  <a:lnTo>
                    <a:pt x="1139" y="22517"/>
                  </a:lnTo>
                  <a:lnTo>
                    <a:pt x="1294" y="22888"/>
                  </a:lnTo>
                  <a:lnTo>
                    <a:pt x="1450" y="23250"/>
                  </a:lnTo>
                  <a:lnTo>
                    <a:pt x="1622" y="23613"/>
                  </a:lnTo>
                  <a:lnTo>
                    <a:pt x="1803" y="23975"/>
                  </a:lnTo>
                  <a:lnTo>
                    <a:pt x="1985" y="24329"/>
                  </a:lnTo>
                  <a:lnTo>
                    <a:pt x="2183" y="24674"/>
                  </a:lnTo>
                  <a:lnTo>
                    <a:pt x="2381" y="25019"/>
                  </a:lnTo>
                  <a:lnTo>
                    <a:pt x="2597" y="25355"/>
                  </a:lnTo>
                  <a:lnTo>
                    <a:pt x="2813" y="25683"/>
                  </a:lnTo>
                  <a:lnTo>
                    <a:pt x="3037" y="26011"/>
                  </a:lnTo>
                  <a:lnTo>
                    <a:pt x="3270" y="26330"/>
                  </a:lnTo>
                  <a:lnTo>
                    <a:pt x="3512" y="26641"/>
                  </a:lnTo>
                  <a:lnTo>
                    <a:pt x="3762" y="26951"/>
                  </a:lnTo>
                  <a:lnTo>
                    <a:pt x="4012" y="27253"/>
                  </a:lnTo>
                  <a:lnTo>
                    <a:pt x="4279" y="27547"/>
                  </a:lnTo>
                  <a:lnTo>
                    <a:pt x="4547" y="27840"/>
                  </a:lnTo>
                  <a:lnTo>
                    <a:pt x="4823" y="28125"/>
                  </a:lnTo>
                  <a:lnTo>
                    <a:pt x="5108" y="28401"/>
                  </a:lnTo>
                  <a:lnTo>
                    <a:pt x="5392" y="28668"/>
                  </a:lnTo>
                  <a:lnTo>
                    <a:pt x="5694" y="28927"/>
                  </a:lnTo>
                  <a:lnTo>
                    <a:pt x="5996" y="29186"/>
                  </a:lnTo>
                  <a:lnTo>
                    <a:pt x="6298" y="29436"/>
                  </a:lnTo>
                  <a:lnTo>
                    <a:pt x="6617" y="29677"/>
                  </a:lnTo>
                  <a:lnTo>
                    <a:pt x="6936" y="29910"/>
                  </a:lnTo>
                  <a:lnTo>
                    <a:pt x="7264" y="30135"/>
                  </a:lnTo>
                  <a:lnTo>
                    <a:pt x="7592" y="30350"/>
                  </a:lnTo>
                  <a:lnTo>
                    <a:pt x="7929" y="30557"/>
                  </a:lnTo>
                  <a:lnTo>
                    <a:pt x="8274" y="30764"/>
                  </a:lnTo>
                  <a:lnTo>
                    <a:pt x="8619" y="30954"/>
                  </a:lnTo>
                  <a:lnTo>
                    <a:pt x="8972" y="31144"/>
                  </a:lnTo>
                  <a:lnTo>
                    <a:pt x="9326" y="31325"/>
                  </a:lnTo>
                  <a:lnTo>
                    <a:pt x="9688" y="31489"/>
                  </a:lnTo>
                  <a:lnTo>
                    <a:pt x="10059" y="31653"/>
                  </a:lnTo>
                  <a:lnTo>
                    <a:pt x="10430" y="31800"/>
                  </a:lnTo>
                  <a:lnTo>
                    <a:pt x="10810" y="31946"/>
                  </a:lnTo>
                  <a:lnTo>
                    <a:pt x="11190" y="32084"/>
                  </a:lnTo>
                  <a:lnTo>
                    <a:pt x="11569" y="32205"/>
                  </a:lnTo>
                  <a:lnTo>
                    <a:pt x="11966" y="32326"/>
                  </a:lnTo>
                  <a:lnTo>
                    <a:pt x="12354" y="32429"/>
                  </a:lnTo>
                  <a:lnTo>
                    <a:pt x="12751" y="32524"/>
                  </a:lnTo>
                  <a:lnTo>
                    <a:pt x="13148" y="32611"/>
                  </a:lnTo>
                  <a:lnTo>
                    <a:pt x="13553" y="32688"/>
                  </a:lnTo>
                  <a:lnTo>
                    <a:pt x="13967" y="32757"/>
                  </a:lnTo>
                  <a:lnTo>
                    <a:pt x="14373" y="32818"/>
                  </a:lnTo>
                  <a:lnTo>
                    <a:pt x="14787" y="32861"/>
                  </a:lnTo>
                  <a:lnTo>
                    <a:pt x="15201" y="32895"/>
                  </a:lnTo>
                  <a:lnTo>
                    <a:pt x="15624" y="32921"/>
                  </a:lnTo>
                  <a:lnTo>
                    <a:pt x="16047" y="32938"/>
                  </a:lnTo>
                  <a:lnTo>
                    <a:pt x="16469" y="32947"/>
                  </a:lnTo>
                  <a:lnTo>
                    <a:pt x="16901" y="32938"/>
                  </a:lnTo>
                  <a:lnTo>
                    <a:pt x="17323" y="32921"/>
                  </a:lnTo>
                  <a:lnTo>
                    <a:pt x="17737" y="32895"/>
                  </a:lnTo>
                  <a:lnTo>
                    <a:pt x="18160" y="32861"/>
                  </a:lnTo>
                  <a:lnTo>
                    <a:pt x="18574" y="32818"/>
                  </a:lnTo>
                  <a:lnTo>
                    <a:pt x="18980" y="32757"/>
                  </a:lnTo>
                  <a:lnTo>
                    <a:pt x="19385" y="32688"/>
                  </a:lnTo>
                  <a:lnTo>
                    <a:pt x="19791" y="32611"/>
                  </a:lnTo>
                  <a:lnTo>
                    <a:pt x="20196" y="32524"/>
                  </a:lnTo>
                  <a:lnTo>
                    <a:pt x="20593" y="32429"/>
                  </a:lnTo>
                  <a:lnTo>
                    <a:pt x="20981" y="32326"/>
                  </a:lnTo>
                  <a:lnTo>
                    <a:pt x="21369" y="32205"/>
                  </a:lnTo>
                  <a:lnTo>
                    <a:pt x="21758" y="32084"/>
                  </a:lnTo>
                  <a:lnTo>
                    <a:pt x="22137" y="31946"/>
                  </a:lnTo>
                  <a:lnTo>
                    <a:pt x="22517" y="31800"/>
                  </a:lnTo>
                  <a:lnTo>
                    <a:pt x="22888" y="31653"/>
                  </a:lnTo>
                  <a:lnTo>
                    <a:pt x="23250" y="31489"/>
                  </a:lnTo>
                  <a:lnTo>
                    <a:pt x="23612" y="31325"/>
                  </a:lnTo>
                  <a:lnTo>
                    <a:pt x="23975" y="31144"/>
                  </a:lnTo>
                  <a:lnTo>
                    <a:pt x="24328" y="30954"/>
                  </a:lnTo>
                  <a:lnTo>
                    <a:pt x="24674" y="30764"/>
                  </a:lnTo>
                  <a:lnTo>
                    <a:pt x="25019" y="30557"/>
                  </a:lnTo>
                  <a:lnTo>
                    <a:pt x="25355" y="30350"/>
                  </a:lnTo>
                  <a:lnTo>
                    <a:pt x="25683" y="30135"/>
                  </a:lnTo>
                  <a:lnTo>
                    <a:pt x="26011" y="29910"/>
                  </a:lnTo>
                  <a:lnTo>
                    <a:pt x="26330" y="29677"/>
                  </a:lnTo>
                  <a:lnTo>
                    <a:pt x="26640" y="29436"/>
                  </a:lnTo>
                  <a:lnTo>
                    <a:pt x="26951" y="29186"/>
                  </a:lnTo>
                  <a:lnTo>
                    <a:pt x="27253" y="28927"/>
                  </a:lnTo>
                  <a:lnTo>
                    <a:pt x="27546" y="28668"/>
                  </a:lnTo>
                  <a:lnTo>
                    <a:pt x="27840" y="28401"/>
                  </a:lnTo>
                  <a:lnTo>
                    <a:pt x="28124" y="28125"/>
                  </a:lnTo>
                  <a:lnTo>
                    <a:pt x="28400" y="27840"/>
                  </a:lnTo>
                  <a:lnTo>
                    <a:pt x="28668" y="27547"/>
                  </a:lnTo>
                  <a:lnTo>
                    <a:pt x="28927" y="27253"/>
                  </a:lnTo>
                  <a:lnTo>
                    <a:pt x="29185" y="26951"/>
                  </a:lnTo>
                  <a:lnTo>
                    <a:pt x="29436" y="26641"/>
                  </a:lnTo>
                  <a:lnTo>
                    <a:pt x="29677" y="26330"/>
                  </a:lnTo>
                  <a:lnTo>
                    <a:pt x="29910" y="26011"/>
                  </a:lnTo>
                  <a:lnTo>
                    <a:pt x="30134" y="25683"/>
                  </a:lnTo>
                  <a:lnTo>
                    <a:pt x="30350" y="25355"/>
                  </a:lnTo>
                  <a:lnTo>
                    <a:pt x="30557" y="25019"/>
                  </a:lnTo>
                  <a:lnTo>
                    <a:pt x="30764" y="24674"/>
                  </a:lnTo>
                  <a:lnTo>
                    <a:pt x="30954" y="24329"/>
                  </a:lnTo>
                  <a:lnTo>
                    <a:pt x="31144" y="23975"/>
                  </a:lnTo>
                  <a:lnTo>
                    <a:pt x="31325" y="23613"/>
                  </a:lnTo>
                  <a:lnTo>
                    <a:pt x="31489" y="23250"/>
                  </a:lnTo>
                  <a:lnTo>
                    <a:pt x="31653" y="22888"/>
                  </a:lnTo>
                  <a:lnTo>
                    <a:pt x="31799" y="22517"/>
                  </a:lnTo>
                  <a:lnTo>
                    <a:pt x="31946" y="22137"/>
                  </a:lnTo>
                  <a:lnTo>
                    <a:pt x="32084" y="21758"/>
                  </a:lnTo>
                  <a:lnTo>
                    <a:pt x="32205" y="21370"/>
                  </a:lnTo>
                  <a:lnTo>
                    <a:pt x="32317" y="20981"/>
                  </a:lnTo>
                  <a:lnTo>
                    <a:pt x="32429" y="20593"/>
                  </a:lnTo>
                  <a:lnTo>
                    <a:pt x="32524" y="20196"/>
                  </a:lnTo>
                  <a:lnTo>
                    <a:pt x="32610" y="19791"/>
                  </a:lnTo>
                  <a:lnTo>
                    <a:pt x="32688" y="19385"/>
                  </a:lnTo>
                  <a:lnTo>
                    <a:pt x="32757" y="18980"/>
                  </a:lnTo>
                  <a:lnTo>
                    <a:pt x="32817" y="18574"/>
                  </a:lnTo>
                  <a:lnTo>
                    <a:pt x="32861" y="18160"/>
                  </a:lnTo>
                  <a:lnTo>
                    <a:pt x="32895" y="17738"/>
                  </a:lnTo>
                  <a:lnTo>
                    <a:pt x="32921" y="17324"/>
                  </a:lnTo>
                  <a:lnTo>
                    <a:pt x="32938" y="16901"/>
                  </a:lnTo>
                  <a:lnTo>
                    <a:pt x="32947" y="16469"/>
                  </a:lnTo>
                  <a:lnTo>
                    <a:pt x="32938" y="16047"/>
                  </a:lnTo>
                  <a:lnTo>
                    <a:pt x="32921" y="15624"/>
                  </a:lnTo>
                  <a:lnTo>
                    <a:pt x="32895" y="15201"/>
                  </a:lnTo>
                  <a:lnTo>
                    <a:pt x="32861" y="14787"/>
                  </a:lnTo>
                  <a:lnTo>
                    <a:pt x="32817" y="14373"/>
                  </a:lnTo>
                  <a:lnTo>
                    <a:pt x="32757" y="13968"/>
                  </a:lnTo>
                  <a:lnTo>
                    <a:pt x="32688" y="13554"/>
                  </a:lnTo>
                  <a:lnTo>
                    <a:pt x="32610" y="13157"/>
                  </a:lnTo>
                  <a:lnTo>
                    <a:pt x="32524" y="12751"/>
                  </a:lnTo>
                  <a:lnTo>
                    <a:pt x="32429" y="12354"/>
                  </a:lnTo>
                  <a:lnTo>
                    <a:pt x="32317" y="11966"/>
                  </a:lnTo>
                  <a:lnTo>
                    <a:pt x="32205" y="11578"/>
                  </a:lnTo>
                  <a:lnTo>
                    <a:pt x="32084" y="11190"/>
                  </a:lnTo>
                  <a:lnTo>
                    <a:pt x="31946" y="10810"/>
                  </a:lnTo>
                  <a:lnTo>
                    <a:pt x="31799" y="10431"/>
                  </a:lnTo>
                  <a:lnTo>
                    <a:pt x="31653" y="10060"/>
                  </a:lnTo>
                  <a:lnTo>
                    <a:pt x="31489" y="9689"/>
                  </a:lnTo>
                  <a:lnTo>
                    <a:pt x="31325" y="9326"/>
                  </a:lnTo>
                  <a:lnTo>
                    <a:pt x="31144" y="8973"/>
                  </a:lnTo>
                  <a:lnTo>
                    <a:pt x="30954" y="8619"/>
                  </a:lnTo>
                  <a:lnTo>
                    <a:pt x="30764" y="8274"/>
                  </a:lnTo>
                  <a:lnTo>
                    <a:pt x="30557" y="7929"/>
                  </a:lnTo>
                  <a:lnTo>
                    <a:pt x="30350" y="7592"/>
                  </a:lnTo>
                  <a:lnTo>
                    <a:pt x="30134" y="7264"/>
                  </a:lnTo>
                  <a:lnTo>
                    <a:pt x="29910" y="6937"/>
                  </a:lnTo>
                  <a:lnTo>
                    <a:pt x="29677" y="6617"/>
                  </a:lnTo>
                  <a:lnTo>
                    <a:pt x="29436" y="6298"/>
                  </a:lnTo>
                  <a:lnTo>
                    <a:pt x="29185" y="5996"/>
                  </a:lnTo>
                  <a:lnTo>
                    <a:pt x="28927" y="5694"/>
                  </a:lnTo>
                  <a:lnTo>
                    <a:pt x="28668" y="5392"/>
                  </a:lnTo>
                  <a:lnTo>
                    <a:pt x="28400" y="5108"/>
                  </a:lnTo>
                  <a:lnTo>
                    <a:pt x="28124" y="4823"/>
                  </a:lnTo>
                  <a:lnTo>
                    <a:pt x="27840" y="4547"/>
                  </a:lnTo>
                  <a:lnTo>
                    <a:pt x="27546" y="4280"/>
                  </a:lnTo>
                  <a:lnTo>
                    <a:pt x="27253" y="4012"/>
                  </a:lnTo>
                  <a:lnTo>
                    <a:pt x="26951" y="3762"/>
                  </a:lnTo>
                  <a:lnTo>
                    <a:pt x="26640" y="3512"/>
                  </a:lnTo>
                  <a:lnTo>
                    <a:pt x="26330" y="3270"/>
                  </a:lnTo>
                  <a:lnTo>
                    <a:pt x="26011" y="3037"/>
                  </a:lnTo>
                  <a:lnTo>
                    <a:pt x="25683" y="2813"/>
                  </a:lnTo>
                  <a:lnTo>
                    <a:pt x="25355" y="2597"/>
                  </a:lnTo>
                  <a:lnTo>
                    <a:pt x="25019" y="2382"/>
                  </a:lnTo>
                  <a:lnTo>
                    <a:pt x="24674" y="2183"/>
                  </a:lnTo>
                  <a:lnTo>
                    <a:pt x="24328" y="1985"/>
                  </a:lnTo>
                  <a:lnTo>
                    <a:pt x="23975" y="1804"/>
                  </a:lnTo>
                  <a:lnTo>
                    <a:pt x="23612" y="1622"/>
                  </a:lnTo>
                  <a:lnTo>
                    <a:pt x="23250" y="1450"/>
                  </a:lnTo>
                  <a:lnTo>
                    <a:pt x="22888" y="1295"/>
                  </a:lnTo>
                  <a:lnTo>
                    <a:pt x="22517" y="1139"/>
                  </a:lnTo>
                  <a:lnTo>
                    <a:pt x="22137" y="1001"/>
                  </a:lnTo>
                  <a:lnTo>
                    <a:pt x="21758" y="863"/>
                  </a:lnTo>
                  <a:lnTo>
                    <a:pt x="21369" y="742"/>
                  </a:lnTo>
                  <a:lnTo>
                    <a:pt x="20981" y="622"/>
                  </a:lnTo>
                  <a:lnTo>
                    <a:pt x="20593" y="518"/>
                  </a:lnTo>
                  <a:lnTo>
                    <a:pt x="20196" y="423"/>
                  </a:lnTo>
                  <a:lnTo>
                    <a:pt x="19791" y="337"/>
                  </a:lnTo>
                  <a:lnTo>
                    <a:pt x="19385" y="259"/>
                  </a:lnTo>
                  <a:lnTo>
                    <a:pt x="18980" y="190"/>
                  </a:lnTo>
                  <a:lnTo>
                    <a:pt x="18574" y="130"/>
                  </a:lnTo>
                  <a:lnTo>
                    <a:pt x="18160" y="87"/>
                  </a:lnTo>
                  <a:lnTo>
                    <a:pt x="17737" y="44"/>
                  </a:lnTo>
                  <a:lnTo>
                    <a:pt x="17323" y="18"/>
                  </a:lnTo>
                  <a:lnTo>
                    <a:pt x="169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3" name="Google Shape;2173;p40">
              <a:extLst>
                <a:ext uri="{FF2B5EF4-FFF2-40B4-BE49-F238E27FC236}">
                  <a16:creationId xmlns:a16="http://schemas.microsoft.com/office/drawing/2014/main" id="{0FC88207-B4DC-B7F4-0C37-C495E07DFFA6}"/>
                </a:ext>
              </a:extLst>
            </p:cNvPr>
            <p:cNvGrpSpPr/>
            <p:nvPr/>
          </p:nvGrpSpPr>
          <p:grpSpPr>
            <a:xfrm>
              <a:off x="4079675" y="1578742"/>
              <a:ext cx="873755" cy="919934"/>
              <a:chOff x="4016792" y="1176337"/>
              <a:chExt cx="1000292" cy="1053159"/>
            </a:xfrm>
          </p:grpSpPr>
          <p:sp>
            <p:nvSpPr>
              <p:cNvPr id="404" name="Google Shape;2174;p40">
                <a:extLst>
                  <a:ext uri="{FF2B5EF4-FFF2-40B4-BE49-F238E27FC236}">
                    <a16:creationId xmlns:a16="http://schemas.microsoft.com/office/drawing/2014/main" id="{B78FDE98-C7B4-6555-E982-F9BCEA3E2859}"/>
                  </a:ext>
                </a:extLst>
              </p:cNvPr>
              <p:cNvSpPr/>
              <p:nvPr/>
            </p:nvSpPr>
            <p:spPr>
              <a:xfrm>
                <a:off x="4016792" y="1581566"/>
                <a:ext cx="914221" cy="647928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12993" extrusionOk="0">
                    <a:moveTo>
                      <a:pt x="1182" y="1"/>
                    </a:moveTo>
                    <a:lnTo>
                      <a:pt x="1062" y="9"/>
                    </a:lnTo>
                    <a:lnTo>
                      <a:pt x="941" y="27"/>
                    </a:lnTo>
                    <a:lnTo>
                      <a:pt x="829" y="61"/>
                    </a:lnTo>
                    <a:lnTo>
                      <a:pt x="717" y="96"/>
                    </a:lnTo>
                    <a:lnTo>
                      <a:pt x="613" y="147"/>
                    </a:lnTo>
                    <a:lnTo>
                      <a:pt x="518" y="208"/>
                    </a:lnTo>
                    <a:lnTo>
                      <a:pt x="423" y="277"/>
                    </a:lnTo>
                    <a:lnTo>
                      <a:pt x="346" y="354"/>
                    </a:lnTo>
                    <a:lnTo>
                      <a:pt x="268" y="432"/>
                    </a:lnTo>
                    <a:lnTo>
                      <a:pt x="199" y="527"/>
                    </a:lnTo>
                    <a:lnTo>
                      <a:pt x="139" y="622"/>
                    </a:lnTo>
                    <a:lnTo>
                      <a:pt x="87" y="725"/>
                    </a:lnTo>
                    <a:lnTo>
                      <a:pt x="52" y="838"/>
                    </a:lnTo>
                    <a:lnTo>
                      <a:pt x="18" y="950"/>
                    </a:lnTo>
                    <a:lnTo>
                      <a:pt x="1" y="1062"/>
                    </a:lnTo>
                    <a:lnTo>
                      <a:pt x="1" y="1183"/>
                    </a:lnTo>
                    <a:lnTo>
                      <a:pt x="1" y="11811"/>
                    </a:lnTo>
                    <a:lnTo>
                      <a:pt x="1" y="11932"/>
                    </a:lnTo>
                    <a:lnTo>
                      <a:pt x="18" y="12053"/>
                    </a:lnTo>
                    <a:lnTo>
                      <a:pt x="52" y="12165"/>
                    </a:lnTo>
                    <a:lnTo>
                      <a:pt x="87" y="12277"/>
                    </a:lnTo>
                    <a:lnTo>
                      <a:pt x="139" y="12380"/>
                    </a:lnTo>
                    <a:lnTo>
                      <a:pt x="199" y="12475"/>
                    </a:lnTo>
                    <a:lnTo>
                      <a:pt x="268" y="12570"/>
                    </a:lnTo>
                    <a:lnTo>
                      <a:pt x="346" y="12648"/>
                    </a:lnTo>
                    <a:lnTo>
                      <a:pt x="423" y="12726"/>
                    </a:lnTo>
                    <a:lnTo>
                      <a:pt x="518" y="12795"/>
                    </a:lnTo>
                    <a:lnTo>
                      <a:pt x="613" y="12855"/>
                    </a:lnTo>
                    <a:lnTo>
                      <a:pt x="717" y="12907"/>
                    </a:lnTo>
                    <a:lnTo>
                      <a:pt x="829" y="12941"/>
                    </a:lnTo>
                    <a:lnTo>
                      <a:pt x="941" y="12976"/>
                    </a:lnTo>
                    <a:lnTo>
                      <a:pt x="1062" y="12993"/>
                    </a:lnTo>
                    <a:lnTo>
                      <a:pt x="17272" y="12993"/>
                    </a:lnTo>
                    <a:lnTo>
                      <a:pt x="17384" y="12976"/>
                    </a:lnTo>
                    <a:lnTo>
                      <a:pt x="17496" y="12941"/>
                    </a:lnTo>
                    <a:lnTo>
                      <a:pt x="17608" y="12907"/>
                    </a:lnTo>
                    <a:lnTo>
                      <a:pt x="17712" y="12855"/>
                    </a:lnTo>
                    <a:lnTo>
                      <a:pt x="17807" y="12795"/>
                    </a:lnTo>
                    <a:lnTo>
                      <a:pt x="17902" y="12726"/>
                    </a:lnTo>
                    <a:lnTo>
                      <a:pt x="17979" y="12648"/>
                    </a:lnTo>
                    <a:lnTo>
                      <a:pt x="18057" y="12570"/>
                    </a:lnTo>
                    <a:lnTo>
                      <a:pt x="18126" y="12475"/>
                    </a:lnTo>
                    <a:lnTo>
                      <a:pt x="18186" y="12380"/>
                    </a:lnTo>
                    <a:lnTo>
                      <a:pt x="18238" y="12277"/>
                    </a:lnTo>
                    <a:lnTo>
                      <a:pt x="18273" y="12165"/>
                    </a:lnTo>
                    <a:lnTo>
                      <a:pt x="18307" y="12053"/>
                    </a:lnTo>
                    <a:lnTo>
                      <a:pt x="18324" y="11932"/>
                    </a:lnTo>
                    <a:lnTo>
                      <a:pt x="18333" y="11811"/>
                    </a:lnTo>
                    <a:lnTo>
                      <a:pt x="18333" y="1183"/>
                    </a:lnTo>
                    <a:lnTo>
                      <a:pt x="18324" y="1062"/>
                    </a:lnTo>
                    <a:lnTo>
                      <a:pt x="18307" y="950"/>
                    </a:lnTo>
                    <a:lnTo>
                      <a:pt x="18273" y="838"/>
                    </a:lnTo>
                    <a:lnTo>
                      <a:pt x="18238" y="725"/>
                    </a:lnTo>
                    <a:lnTo>
                      <a:pt x="18186" y="622"/>
                    </a:lnTo>
                    <a:lnTo>
                      <a:pt x="18126" y="527"/>
                    </a:lnTo>
                    <a:lnTo>
                      <a:pt x="18057" y="432"/>
                    </a:lnTo>
                    <a:lnTo>
                      <a:pt x="17979" y="354"/>
                    </a:lnTo>
                    <a:lnTo>
                      <a:pt x="17902" y="277"/>
                    </a:lnTo>
                    <a:lnTo>
                      <a:pt x="17807" y="208"/>
                    </a:lnTo>
                    <a:lnTo>
                      <a:pt x="17712" y="147"/>
                    </a:lnTo>
                    <a:lnTo>
                      <a:pt x="17608" y="96"/>
                    </a:lnTo>
                    <a:lnTo>
                      <a:pt x="17496" y="61"/>
                    </a:lnTo>
                    <a:lnTo>
                      <a:pt x="17384" y="27"/>
                    </a:lnTo>
                    <a:lnTo>
                      <a:pt x="17272" y="9"/>
                    </a:lnTo>
                    <a:lnTo>
                      <a:pt x="17151" y="1"/>
                    </a:lnTo>
                    <a:close/>
                  </a:path>
                </a:pathLst>
              </a:custGeom>
              <a:solidFill>
                <a:srgbClr val="000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2175;p40">
                <a:extLst>
                  <a:ext uri="{FF2B5EF4-FFF2-40B4-BE49-F238E27FC236}">
                    <a16:creationId xmlns:a16="http://schemas.microsoft.com/office/drawing/2014/main" id="{D64E9EC8-D477-8021-FAB1-2805C8BF27F4}"/>
                  </a:ext>
                </a:extLst>
              </p:cNvPr>
              <p:cNvSpPr/>
              <p:nvPr/>
            </p:nvSpPr>
            <p:spPr>
              <a:xfrm>
                <a:off x="4200507" y="1176337"/>
                <a:ext cx="546398" cy="555873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11147" extrusionOk="0">
                    <a:moveTo>
                      <a:pt x="2045" y="0"/>
                    </a:moveTo>
                    <a:lnTo>
                      <a:pt x="2045" y="5668"/>
                    </a:lnTo>
                    <a:lnTo>
                      <a:pt x="0" y="5668"/>
                    </a:lnTo>
                    <a:lnTo>
                      <a:pt x="5478" y="11146"/>
                    </a:lnTo>
                    <a:lnTo>
                      <a:pt x="10957" y="5668"/>
                    </a:lnTo>
                    <a:lnTo>
                      <a:pt x="8912" y="5668"/>
                    </a:lnTo>
                    <a:lnTo>
                      <a:pt x="8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2176;p40">
                <a:extLst>
                  <a:ext uri="{FF2B5EF4-FFF2-40B4-BE49-F238E27FC236}">
                    <a16:creationId xmlns:a16="http://schemas.microsoft.com/office/drawing/2014/main" id="{3E56B843-ABCA-0744-00B5-7F4F5E33F264}"/>
                  </a:ext>
                </a:extLst>
              </p:cNvPr>
              <p:cNvSpPr/>
              <p:nvPr/>
            </p:nvSpPr>
            <p:spPr>
              <a:xfrm>
                <a:off x="4016792" y="1704641"/>
                <a:ext cx="1000292" cy="524855"/>
              </a:xfrm>
              <a:custGeom>
                <a:avLst/>
                <a:gdLst/>
                <a:ahLst/>
                <a:cxnLst/>
                <a:rect l="l" t="t" r="r" b="b"/>
                <a:pathLst>
                  <a:path w="20059" h="10525" extrusionOk="0">
                    <a:moveTo>
                      <a:pt x="13717" y="0"/>
                    </a:moveTo>
                    <a:lnTo>
                      <a:pt x="13640" y="9"/>
                    </a:lnTo>
                    <a:lnTo>
                      <a:pt x="13562" y="17"/>
                    </a:lnTo>
                    <a:lnTo>
                      <a:pt x="13485" y="35"/>
                    </a:lnTo>
                    <a:lnTo>
                      <a:pt x="13416" y="52"/>
                    </a:lnTo>
                    <a:lnTo>
                      <a:pt x="13347" y="78"/>
                    </a:lnTo>
                    <a:lnTo>
                      <a:pt x="13277" y="112"/>
                    </a:lnTo>
                    <a:lnTo>
                      <a:pt x="13217" y="147"/>
                    </a:lnTo>
                    <a:lnTo>
                      <a:pt x="13157" y="190"/>
                    </a:lnTo>
                    <a:lnTo>
                      <a:pt x="13105" y="242"/>
                    </a:lnTo>
                    <a:lnTo>
                      <a:pt x="13053" y="293"/>
                    </a:lnTo>
                    <a:lnTo>
                      <a:pt x="13010" y="345"/>
                    </a:lnTo>
                    <a:lnTo>
                      <a:pt x="12967" y="406"/>
                    </a:lnTo>
                    <a:lnTo>
                      <a:pt x="12932" y="466"/>
                    </a:lnTo>
                    <a:lnTo>
                      <a:pt x="12907" y="535"/>
                    </a:lnTo>
                    <a:lnTo>
                      <a:pt x="12881" y="595"/>
                    </a:lnTo>
                    <a:lnTo>
                      <a:pt x="12863" y="673"/>
                    </a:lnTo>
                    <a:lnTo>
                      <a:pt x="12846" y="742"/>
                    </a:lnTo>
                    <a:lnTo>
                      <a:pt x="12829" y="811"/>
                    </a:lnTo>
                    <a:lnTo>
                      <a:pt x="12794" y="871"/>
                    </a:lnTo>
                    <a:lnTo>
                      <a:pt x="12760" y="940"/>
                    </a:lnTo>
                    <a:lnTo>
                      <a:pt x="12725" y="992"/>
                    </a:lnTo>
                    <a:lnTo>
                      <a:pt x="12674" y="1053"/>
                    </a:lnTo>
                    <a:lnTo>
                      <a:pt x="12630" y="1104"/>
                    </a:lnTo>
                    <a:lnTo>
                      <a:pt x="12570" y="1147"/>
                    </a:lnTo>
                    <a:lnTo>
                      <a:pt x="12510" y="1191"/>
                    </a:lnTo>
                    <a:lnTo>
                      <a:pt x="12449" y="1225"/>
                    </a:lnTo>
                    <a:lnTo>
                      <a:pt x="12389" y="1260"/>
                    </a:lnTo>
                    <a:lnTo>
                      <a:pt x="12320" y="1285"/>
                    </a:lnTo>
                    <a:lnTo>
                      <a:pt x="12242" y="1311"/>
                    </a:lnTo>
                    <a:lnTo>
                      <a:pt x="12173" y="1329"/>
                    </a:lnTo>
                    <a:lnTo>
                      <a:pt x="12096" y="1337"/>
                    </a:lnTo>
                    <a:lnTo>
                      <a:pt x="2140" y="1337"/>
                    </a:lnTo>
                    <a:lnTo>
                      <a:pt x="2062" y="1354"/>
                    </a:lnTo>
                    <a:lnTo>
                      <a:pt x="1993" y="1363"/>
                    </a:lnTo>
                    <a:lnTo>
                      <a:pt x="1916" y="1389"/>
                    </a:lnTo>
                    <a:lnTo>
                      <a:pt x="1847" y="1415"/>
                    </a:lnTo>
                    <a:lnTo>
                      <a:pt x="1786" y="1449"/>
                    </a:lnTo>
                    <a:lnTo>
                      <a:pt x="1717" y="1484"/>
                    </a:lnTo>
                    <a:lnTo>
                      <a:pt x="1666" y="1527"/>
                    </a:lnTo>
                    <a:lnTo>
                      <a:pt x="1605" y="1570"/>
                    </a:lnTo>
                    <a:lnTo>
                      <a:pt x="1562" y="1622"/>
                    </a:lnTo>
                    <a:lnTo>
                      <a:pt x="1510" y="1682"/>
                    </a:lnTo>
                    <a:lnTo>
                      <a:pt x="1476" y="1743"/>
                    </a:lnTo>
                    <a:lnTo>
                      <a:pt x="1441" y="1803"/>
                    </a:lnTo>
                    <a:lnTo>
                      <a:pt x="1407" y="1863"/>
                    </a:lnTo>
                    <a:lnTo>
                      <a:pt x="1390" y="1932"/>
                    </a:lnTo>
                    <a:lnTo>
                      <a:pt x="1372" y="2010"/>
                    </a:lnTo>
                    <a:lnTo>
                      <a:pt x="9" y="9602"/>
                    </a:lnTo>
                    <a:lnTo>
                      <a:pt x="1" y="9688"/>
                    </a:lnTo>
                    <a:lnTo>
                      <a:pt x="1" y="9774"/>
                    </a:lnTo>
                    <a:lnTo>
                      <a:pt x="9" y="9869"/>
                    </a:lnTo>
                    <a:lnTo>
                      <a:pt x="26" y="9947"/>
                    </a:lnTo>
                    <a:lnTo>
                      <a:pt x="61" y="10033"/>
                    </a:lnTo>
                    <a:lnTo>
                      <a:pt x="95" y="10111"/>
                    </a:lnTo>
                    <a:lnTo>
                      <a:pt x="147" y="10180"/>
                    </a:lnTo>
                    <a:lnTo>
                      <a:pt x="199" y="10249"/>
                    </a:lnTo>
                    <a:lnTo>
                      <a:pt x="268" y="10309"/>
                    </a:lnTo>
                    <a:lnTo>
                      <a:pt x="337" y="10361"/>
                    </a:lnTo>
                    <a:lnTo>
                      <a:pt x="406" y="10413"/>
                    </a:lnTo>
                    <a:lnTo>
                      <a:pt x="492" y="10447"/>
                    </a:lnTo>
                    <a:lnTo>
                      <a:pt x="579" y="10482"/>
                    </a:lnTo>
                    <a:lnTo>
                      <a:pt x="665" y="10508"/>
                    </a:lnTo>
                    <a:lnTo>
                      <a:pt x="760" y="10525"/>
                    </a:lnTo>
                    <a:lnTo>
                      <a:pt x="17677" y="10525"/>
                    </a:lnTo>
                    <a:lnTo>
                      <a:pt x="17755" y="10516"/>
                    </a:lnTo>
                    <a:lnTo>
                      <a:pt x="17824" y="10499"/>
                    </a:lnTo>
                    <a:lnTo>
                      <a:pt x="17902" y="10482"/>
                    </a:lnTo>
                    <a:lnTo>
                      <a:pt x="17971" y="10447"/>
                    </a:lnTo>
                    <a:lnTo>
                      <a:pt x="18031" y="10421"/>
                    </a:lnTo>
                    <a:lnTo>
                      <a:pt x="18100" y="10378"/>
                    </a:lnTo>
                    <a:lnTo>
                      <a:pt x="18160" y="10335"/>
                    </a:lnTo>
                    <a:lnTo>
                      <a:pt x="18212" y="10292"/>
                    </a:lnTo>
                    <a:lnTo>
                      <a:pt x="18264" y="10240"/>
                    </a:lnTo>
                    <a:lnTo>
                      <a:pt x="18307" y="10189"/>
                    </a:lnTo>
                    <a:lnTo>
                      <a:pt x="18350" y="10128"/>
                    </a:lnTo>
                    <a:lnTo>
                      <a:pt x="18385" y="10068"/>
                    </a:lnTo>
                    <a:lnTo>
                      <a:pt x="18411" y="9999"/>
                    </a:lnTo>
                    <a:lnTo>
                      <a:pt x="18436" y="9930"/>
                    </a:lnTo>
                    <a:lnTo>
                      <a:pt x="18454" y="9861"/>
                    </a:lnTo>
                    <a:lnTo>
                      <a:pt x="19851" y="2027"/>
                    </a:lnTo>
                    <a:lnTo>
                      <a:pt x="19981" y="1337"/>
                    </a:lnTo>
                    <a:lnTo>
                      <a:pt x="20050" y="932"/>
                    </a:lnTo>
                    <a:lnTo>
                      <a:pt x="20058" y="845"/>
                    </a:lnTo>
                    <a:lnTo>
                      <a:pt x="20058" y="751"/>
                    </a:lnTo>
                    <a:lnTo>
                      <a:pt x="20050" y="664"/>
                    </a:lnTo>
                    <a:lnTo>
                      <a:pt x="20032" y="578"/>
                    </a:lnTo>
                    <a:lnTo>
                      <a:pt x="19998" y="500"/>
                    </a:lnTo>
                    <a:lnTo>
                      <a:pt x="19963" y="423"/>
                    </a:lnTo>
                    <a:lnTo>
                      <a:pt x="19912" y="354"/>
                    </a:lnTo>
                    <a:lnTo>
                      <a:pt x="19860" y="285"/>
                    </a:lnTo>
                    <a:lnTo>
                      <a:pt x="19791" y="224"/>
                    </a:lnTo>
                    <a:lnTo>
                      <a:pt x="19722" y="173"/>
                    </a:lnTo>
                    <a:lnTo>
                      <a:pt x="19653" y="121"/>
                    </a:lnTo>
                    <a:lnTo>
                      <a:pt x="19567" y="78"/>
                    </a:lnTo>
                    <a:lnTo>
                      <a:pt x="19480" y="43"/>
                    </a:lnTo>
                    <a:lnTo>
                      <a:pt x="19394" y="26"/>
                    </a:lnTo>
                    <a:lnTo>
                      <a:pt x="19299" y="9"/>
                    </a:lnTo>
                    <a:lnTo>
                      <a:pt x="191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44" name="Google Shape;2189;p40">
            <a:extLst>
              <a:ext uri="{FF2B5EF4-FFF2-40B4-BE49-F238E27FC236}">
                <a16:creationId xmlns:a16="http://schemas.microsoft.com/office/drawing/2014/main" id="{47D6132D-524C-4471-78AF-85ABD48ED86C}"/>
              </a:ext>
            </a:extLst>
          </p:cNvPr>
          <p:cNvSpPr/>
          <p:nvPr/>
        </p:nvSpPr>
        <p:spPr>
          <a:xfrm>
            <a:off x="3881654" y="1479717"/>
            <a:ext cx="1435215" cy="1435215"/>
          </a:xfrm>
          <a:custGeom>
            <a:avLst/>
            <a:gdLst/>
            <a:ahLst/>
            <a:cxnLst/>
            <a:rect l="l" t="t" r="r" b="b"/>
            <a:pathLst>
              <a:path w="32948" h="32948" extrusionOk="0">
                <a:moveTo>
                  <a:pt x="16047" y="1"/>
                </a:moveTo>
                <a:lnTo>
                  <a:pt x="15624" y="18"/>
                </a:lnTo>
                <a:lnTo>
                  <a:pt x="15210" y="44"/>
                </a:lnTo>
                <a:lnTo>
                  <a:pt x="14788" y="87"/>
                </a:lnTo>
                <a:lnTo>
                  <a:pt x="14374" y="130"/>
                </a:lnTo>
                <a:lnTo>
                  <a:pt x="13968" y="190"/>
                </a:lnTo>
                <a:lnTo>
                  <a:pt x="13554" y="259"/>
                </a:lnTo>
                <a:lnTo>
                  <a:pt x="13157" y="337"/>
                </a:lnTo>
                <a:lnTo>
                  <a:pt x="12752" y="423"/>
                </a:lnTo>
                <a:lnTo>
                  <a:pt x="12355" y="518"/>
                </a:lnTo>
                <a:lnTo>
                  <a:pt x="11967" y="622"/>
                </a:lnTo>
                <a:lnTo>
                  <a:pt x="11578" y="742"/>
                </a:lnTo>
                <a:lnTo>
                  <a:pt x="11190" y="863"/>
                </a:lnTo>
                <a:lnTo>
                  <a:pt x="10811" y="1001"/>
                </a:lnTo>
                <a:lnTo>
                  <a:pt x="10431" y="1139"/>
                </a:lnTo>
                <a:lnTo>
                  <a:pt x="10060" y="1295"/>
                </a:lnTo>
                <a:lnTo>
                  <a:pt x="9698" y="1450"/>
                </a:lnTo>
                <a:lnTo>
                  <a:pt x="9335" y="1622"/>
                </a:lnTo>
                <a:lnTo>
                  <a:pt x="8973" y="1804"/>
                </a:lnTo>
                <a:lnTo>
                  <a:pt x="8619" y="1985"/>
                </a:lnTo>
                <a:lnTo>
                  <a:pt x="8274" y="2183"/>
                </a:lnTo>
                <a:lnTo>
                  <a:pt x="7929" y="2382"/>
                </a:lnTo>
                <a:lnTo>
                  <a:pt x="7593" y="2597"/>
                </a:lnTo>
                <a:lnTo>
                  <a:pt x="7265" y="2813"/>
                </a:lnTo>
                <a:lnTo>
                  <a:pt x="6937" y="3037"/>
                </a:lnTo>
                <a:lnTo>
                  <a:pt x="6618" y="3270"/>
                </a:lnTo>
                <a:lnTo>
                  <a:pt x="6307" y="3512"/>
                </a:lnTo>
                <a:lnTo>
                  <a:pt x="5997" y="3762"/>
                </a:lnTo>
                <a:lnTo>
                  <a:pt x="5695" y="4012"/>
                </a:lnTo>
                <a:lnTo>
                  <a:pt x="5401" y="4280"/>
                </a:lnTo>
                <a:lnTo>
                  <a:pt x="5108" y="4547"/>
                </a:lnTo>
                <a:lnTo>
                  <a:pt x="4823" y="4823"/>
                </a:lnTo>
                <a:lnTo>
                  <a:pt x="4547" y="5108"/>
                </a:lnTo>
                <a:lnTo>
                  <a:pt x="4280" y="5392"/>
                </a:lnTo>
                <a:lnTo>
                  <a:pt x="4021" y="5694"/>
                </a:lnTo>
                <a:lnTo>
                  <a:pt x="3762" y="5996"/>
                </a:lnTo>
                <a:lnTo>
                  <a:pt x="3512" y="6298"/>
                </a:lnTo>
                <a:lnTo>
                  <a:pt x="3271" y="6617"/>
                </a:lnTo>
                <a:lnTo>
                  <a:pt x="3038" y="6937"/>
                </a:lnTo>
                <a:lnTo>
                  <a:pt x="2813" y="7264"/>
                </a:lnTo>
                <a:lnTo>
                  <a:pt x="2598" y="7592"/>
                </a:lnTo>
                <a:lnTo>
                  <a:pt x="2382" y="7929"/>
                </a:lnTo>
                <a:lnTo>
                  <a:pt x="2184" y="8274"/>
                </a:lnTo>
                <a:lnTo>
                  <a:pt x="1985" y="8619"/>
                </a:lnTo>
                <a:lnTo>
                  <a:pt x="1804" y="8973"/>
                </a:lnTo>
                <a:lnTo>
                  <a:pt x="1623" y="9326"/>
                </a:lnTo>
                <a:lnTo>
                  <a:pt x="1459" y="9689"/>
                </a:lnTo>
                <a:lnTo>
                  <a:pt x="1295" y="10060"/>
                </a:lnTo>
                <a:lnTo>
                  <a:pt x="1140" y="10431"/>
                </a:lnTo>
                <a:lnTo>
                  <a:pt x="1002" y="10810"/>
                </a:lnTo>
                <a:lnTo>
                  <a:pt x="864" y="11190"/>
                </a:lnTo>
                <a:lnTo>
                  <a:pt x="743" y="11578"/>
                </a:lnTo>
                <a:lnTo>
                  <a:pt x="622" y="11966"/>
                </a:lnTo>
                <a:lnTo>
                  <a:pt x="519" y="12354"/>
                </a:lnTo>
                <a:lnTo>
                  <a:pt x="424" y="12751"/>
                </a:lnTo>
                <a:lnTo>
                  <a:pt x="337" y="13157"/>
                </a:lnTo>
                <a:lnTo>
                  <a:pt x="260" y="13554"/>
                </a:lnTo>
                <a:lnTo>
                  <a:pt x="191" y="13968"/>
                </a:lnTo>
                <a:lnTo>
                  <a:pt x="130" y="14373"/>
                </a:lnTo>
                <a:lnTo>
                  <a:pt x="87" y="14787"/>
                </a:lnTo>
                <a:lnTo>
                  <a:pt x="44" y="15201"/>
                </a:lnTo>
                <a:lnTo>
                  <a:pt x="18" y="15624"/>
                </a:lnTo>
                <a:lnTo>
                  <a:pt x="10" y="16047"/>
                </a:lnTo>
                <a:lnTo>
                  <a:pt x="1" y="16469"/>
                </a:lnTo>
                <a:lnTo>
                  <a:pt x="10" y="16901"/>
                </a:lnTo>
                <a:lnTo>
                  <a:pt x="18" y="17324"/>
                </a:lnTo>
                <a:lnTo>
                  <a:pt x="44" y="17738"/>
                </a:lnTo>
                <a:lnTo>
                  <a:pt x="87" y="18160"/>
                </a:lnTo>
                <a:lnTo>
                  <a:pt x="130" y="18574"/>
                </a:lnTo>
                <a:lnTo>
                  <a:pt x="191" y="18980"/>
                </a:lnTo>
                <a:lnTo>
                  <a:pt x="260" y="19385"/>
                </a:lnTo>
                <a:lnTo>
                  <a:pt x="337" y="19791"/>
                </a:lnTo>
                <a:lnTo>
                  <a:pt x="424" y="20196"/>
                </a:lnTo>
                <a:lnTo>
                  <a:pt x="519" y="20593"/>
                </a:lnTo>
                <a:lnTo>
                  <a:pt x="622" y="20981"/>
                </a:lnTo>
                <a:lnTo>
                  <a:pt x="743" y="21370"/>
                </a:lnTo>
                <a:lnTo>
                  <a:pt x="864" y="21758"/>
                </a:lnTo>
                <a:lnTo>
                  <a:pt x="1002" y="22137"/>
                </a:lnTo>
                <a:lnTo>
                  <a:pt x="1140" y="22517"/>
                </a:lnTo>
                <a:lnTo>
                  <a:pt x="1295" y="22888"/>
                </a:lnTo>
                <a:lnTo>
                  <a:pt x="1459" y="23250"/>
                </a:lnTo>
                <a:lnTo>
                  <a:pt x="1623" y="23613"/>
                </a:lnTo>
                <a:lnTo>
                  <a:pt x="1804" y="23975"/>
                </a:lnTo>
                <a:lnTo>
                  <a:pt x="1985" y="24329"/>
                </a:lnTo>
                <a:lnTo>
                  <a:pt x="2184" y="24674"/>
                </a:lnTo>
                <a:lnTo>
                  <a:pt x="2382" y="25019"/>
                </a:lnTo>
                <a:lnTo>
                  <a:pt x="2598" y="25355"/>
                </a:lnTo>
                <a:lnTo>
                  <a:pt x="2813" y="25683"/>
                </a:lnTo>
                <a:lnTo>
                  <a:pt x="3038" y="26011"/>
                </a:lnTo>
                <a:lnTo>
                  <a:pt x="3271" y="26330"/>
                </a:lnTo>
                <a:lnTo>
                  <a:pt x="3512" y="26641"/>
                </a:lnTo>
                <a:lnTo>
                  <a:pt x="3762" y="26951"/>
                </a:lnTo>
                <a:lnTo>
                  <a:pt x="4021" y="27253"/>
                </a:lnTo>
                <a:lnTo>
                  <a:pt x="4280" y="27547"/>
                </a:lnTo>
                <a:lnTo>
                  <a:pt x="4547" y="27840"/>
                </a:lnTo>
                <a:lnTo>
                  <a:pt x="4823" y="28125"/>
                </a:lnTo>
                <a:lnTo>
                  <a:pt x="5108" y="28401"/>
                </a:lnTo>
                <a:lnTo>
                  <a:pt x="5401" y="28668"/>
                </a:lnTo>
                <a:lnTo>
                  <a:pt x="5695" y="28927"/>
                </a:lnTo>
                <a:lnTo>
                  <a:pt x="5997" y="29186"/>
                </a:lnTo>
                <a:lnTo>
                  <a:pt x="6307" y="29436"/>
                </a:lnTo>
                <a:lnTo>
                  <a:pt x="6618" y="29677"/>
                </a:lnTo>
                <a:lnTo>
                  <a:pt x="6937" y="29910"/>
                </a:lnTo>
                <a:lnTo>
                  <a:pt x="7265" y="30135"/>
                </a:lnTo>
                <a:lnTo>
                  <a:pt x="7593" y="30350"/>
                </a:lnTo>
                <a:lnTo>
                  <a:pt x="7929" y="30557"/>
                </a:lnTo>
                <a:lnTo>
                  <a:pt x="8274" y="30764"/>
                </a:lnTo>
                <a:lnTo>
                  <a:pt x="8619" y="30954"/>
                </a:lnTo>
                <a:lnTo>
                  <a:pt x="8973" y="31144"/>
                </a:lnTo>
                <a:lnTo>
                  <a:pt x="9335" y="31325"/>
                </a:lnTo>
                <a:lnTo>
                  <a:pt x="9698" y="31489"/>
                </a:lnTo>
                <a:lnTo>
                  <a:pt x="10060" y="31653"/>
                </a:lnTo>
                <a:lnTo>
                  <a:pt x="10431" y="31800"/>
                </a:lnTo>
                <a:lnTo>
                  <a:pt x="10811" y="31946"/>
                </a:lnTo>
                <a:lnTo>
                  <a:pt x="11190" y="32084"/>
                </a:lnTo>
                <a:lnTo>
                  <a:pt x="11578" y="32205"/>
                </a:lnTo>
                <a:lnTo>
                  <a:pt x="11967" y="32326"/>
                </a:lnTo>
                <a:lnTo>
                  <a:pt x="12355" y="32429"/>
                </a:lnTo>
                <a:lnTo>
                  <a:pt x="12752" y="32524"/>
                </a:lnTo>
                <a:lnTo>
                  <a:pt x="13157" y="32611"/>
                </a:lnTo>
                <a:lnTo>
                  <a:pt x="13554" y="32688"/>
                </a:lnTo>
                <a:lnTo>
                  <a:pt x="13968" y="32757"/>
                </a:lnTo>
                <a:lnTo>
                  <a:pt x="14374" y="32818"/>
                </a:lnTo>
                <a:lnTo>
                  <a:pt x="14788" y="32861"/>
                </a:lnTo>
                <a:lnTo>
                  <a:pt x="15210" y="32895"/>
                </a:lnTo>
                <a:lnTo>
                  <a:pt x="15624" y="32921"/>
                </a:lnTo>
                <a:lnTo>
                  <a:pt x="16047" y="32938"/>
                </a:lnTo>
                <a:lnTo>
                  <a:pt x="16470" y="32947"/>
                </a:lnTo>
                <a:lnTo>
                  <a:pt x="16901" y="32938"/>
                </a:lnTo>
                <a:lnTo>
                  <a:pt x="17324" y="32921"/>
                </a:lnTo>
                <a:lnTo>
                  <a:pt x="17738" y="32895"/>
                </a:lnTo>
                <a:lnTo>
                  <a:pt x="18161" y="32861"/>
                </a:lnTo>
                <a:lnTo>
                  <a:pt x="18575" y="32818"/>
                </a:lnTo>
                <a:lnTo>
                  <a:pt x="18980" y="32757"/>
                </a:lnTo>
                <a:lnTo>
                  <a:pt x="19394" y="32688"/>
                </a:lnTo>
                <a:lnTo>
                  <a:pt x="19791" y="32611"/>
                </a:lnTo>
                <a:lnTo>
                  <a:pt x="20197" y="32524"/>
                </a:lnTo>
                <a:lnTo>
                  <a:pt x="20594" y="32429"/>
                </a:lnTo>
                <a:lnTo>
                  <a:pt x="20982" y="32326"/>
                </a:lnTo>
                <a:lnTo>
                  <a:pt x="21370" y="32205"/>
                </a:lnTo>
                <a:lnTo>
                  <a:pt x="21758" y="32084"/>
                </a:lnTo>
                <a:lnTo>
                  <a:pt x="22138" y="31946"/>
                </a:lnTo>
                <a:lnTo>
                  <a:pt x="22517" y="31800"/>
                </a:lnTo>
                <a:lnTo>
                  <a:pt x="22888" y="31653"/>
                </a:lnTo>
                <a:lnTo>
                  <a:pt x="23251" y="31489"/>
                </a:lnTo>
                <a:lnTo>
                  <a:pt x="23613" y="31325"/>
                </a:lnTo>
                <a:lnTo>
                  <a:pt x="23975" y="31144"/>
                </a:lnTo>
                <a:lnTo>
                  <a:pt x="24329" y="30954"/>
                </a:lnTo>
                <a:lnTo>
                  <a:pt x="24674" y="30764"/>
                </a:lnTo>
                <a:lnTo>
                  <a:pt x="25019" y="30557"/>
                </a:lnTo>
                <a:lnTo>
                  <a:pt x="25356" y="30350"/>
                </a:lnTo>
                <a:lnTo>
                  <a:pt x="25683" y="30135"/>
                </a:lnTo>
                <a:lnTo>
                  <a:pt x="26011" y="29910"/>
                </a:lnTo>
                <a:lnTo>
                  <a:pt x="26331" y="29677"/>
                </a:lnTo>
                <a:lnTo>
                  <a:pt x="26641" y="29436"/>
                </a:lnTo>
                <a:lnTo>
                  <a:pt x="26952" y="29186"/>
                </a:lnTo>
                <a:lnTo>
                  <a:pt x="27254" y="28927"/>
                </a:lnTo>
                <a:lnTo>
                  <a:pt x="27547" y="28668"/>
                </a:lnTo>
                <a:lnTo>
                  <a:pt x="27840" y="28401"/>
                </a:lnTo>
                <a:lnTo>
                  <a:pt x="28125" y="28125"/>
                </a:lnTo>
                <a:lnTo>
                  <a:pt x="28401" y="27840"/>
                </a:lnTo>
                <a:lnTo>
                  <a:pt x="28668" y="27547"/>
                </a:lnTo>
                <a:lnTo>
                  <a:pt x="28927" y="27253"/>
                </a:lnTo>
                <a:lnTo>
                  <a:pt x="29186" y="26951"/>
                </a:lnTo>
                <a:lnTo>
                  <a:pt x="29436" y="26641"/>
                </a:lnTo>
                <a:lnTo>
                  <a:pt x="29678" y="26330"/>
                </a:lnTo>
                <a:lnTo>
                  <a:pt x="29911" y="26011"/>
                </a:lnTo>
                <a:lnTo>
                  <a:pt x="30135" y="25683"/>
                </a:lnTo>
                <a:lnTo>
                  <a:pt x="30351" y="25355"/>
                </a:lnTo>
                <a:lnTo>
                  <a:pt x="30566" y="25019"/>
                </a:lnTo>
                <a:lnTo>
                  <a:pt x="30765" y="24674"/>
                </a:lnTo>
                <a:lnTo>
                  <a:pt x="30963" y="24329"/>
                </a:lnTo>
                <a:lnTo>
                  <a:pt x="31144" y="23975"/>
                </a:lnTo>
                <a:lnTo>
                  <a:pt x="31326" y="23613"/>
                </a:lnTo>
                <a:lnTo>
                  <a:pt x="31489" y="23250"/>
                </a:lnTo>
                <a:lnTo>
                  <a:pt x="31653" y="22888"/>
                </a:lnTo>
                <a:lnTo>
                  <a:pt x="31809" y="22517"/>
                </a:lnTo>
                <a:lnTo>
                  <a:pt x="31947" y="22137"/>
                </a:lnTo>
                <a:lnTo>
                  <a:pt x="32085" y="21758"/>
                </a:lnTo>
                <a:lnTo>
                  <a:pt x="32205" y="21370"/>
                </a:lnTo>
                <a:lnTo>
                  <a:pt x="32326" y="20981"/>
                </a:lnTo>
                <a:lnTo>
                  <a:pt x="32430" y="20593"/>
                </a:lnTo>
                <a:lnTo>
                  <a:pt x="32525" y="20196"/>
                </a:lnTo>
                <a:lnTo>
                  <a:pt x="32611" y="19791"/>
                </a:lnTo>
                <a:lnTo>
                  <a:pt x="32689" y="19385"/>
                </a:lnTo>
                <a:lnTo>
                  <a:pt x="32758" y="18980"/>
                </a:lnTo>
                <a:lnTo>
                  <a:pt x="32818" y="18574"/>
                </a:lnTo>
                <a:lnTo>
                  <a:pt x="32861" y="18160"/>
                </a:lnTo>
                <a:lnTo>
                  <a:pt x="32904" y="17738"/>
                </a:lnTo>
                <a:lnTo>
                  <a:pt x="32930" y="17324"/>
                </a:lnTo>
                <a:lnTo>
                  <a:pt x="32939" y="16901"/>
                </a:lnTo>
                <a:lnTo>
                  <a:pt x="32947" y="16469"/>
                </a:lnTo>
                <a:lnTo>
                  <a:pt x="32939" y="16047"/>
                </a:lnTo>
                <a:lnTo>
                  <a:pt x="32930" y="15624"/>
                </a:lnTo>
                <a:lnTo>
                  <a:pt x="32904" y="15201"/>
                </a:lnTo>
                <a:lnTo>
                  <a:pt x="32861" y="14787"/>
                </a:lnTo>
                <a:lnTo>
                  <a:pt x="32818" y="14373"/>
                </a:lnTo>
                <a:lnTo>
                  <a:pt x="32758" y="13968"/>
                </a:lnTo>
                <a:lnTo>
                  <a:pt x="32689" y="13554"/>
                </a:lnTo>
                <a:lnTo>
                  <a:pt x="32611" y="13157"/>
                </a:lnTo>
                <a:lnTo>
                  <a:pt x="32525" y="12751"/>
                </a:lnTo>
                <a:lnTo>
                  <a:pt x="32430" y="12354"/>
                </a:lnTo>
                <a:lnTo>
                  <a:pt x="32326" y="11966"/>
                </a:lnTo>
                <a:lnTo>
                  <a:pt x="32205" y="11578"/>
                </a:lnTo>
                <a:lnTo>
                  <a:pt x="32085" y="11190"/>
                </a:lnTo>
                <a:lnTo>
                  <a:pt x="31947" y="10810"/>
                </a:lnTo>
                <a:lnTo>
                  <a:pt x="31809" y="10431"/>
                </a:lnTo>
                <a:lnTo>
                  <a:pt x="31653" y="10060"/>
                </a:lnTo>
                <a:lnTo>
                  <a:pt x="31489" y="9689"/>
                </a:lnTo>
                <a:lnTo>
                  <a:pt x="31326" y="9326"/>
                </a:lnTo>
                <a:lnTo>
                  <a:pt x="31144" y="8973"/>
                </a:lnTo>
                <a:lnTo>
                  <a:pt x="30963" y="8619"/>
                </a:lnTo>
                <a:lnTo>
                  <a:pt x="30765" y="8274"/>
                </a:lnTo>
                <a:lnTo>
                  <a:pt x="30566" y="7929"/>
                </a:lnTo>
                <a:lnTo>
                  <a:pt x="30351" y="7592"/>
                </a:lnTo>
                <a:lnTo>
                  <a:pt x="30135" y="7264"/>
                </a:lnTo>
                <a:lnTo>
                  <a:pt x="29911" y="6937"/>
                </a:lnTo>
                <a:lnTo>
                  <a:pt x="29678" y="6617"/>
                </a:lnTo>
                <a:lnTo>
                  <a:pt x="29436" y="6298"/>
                </a:lnTo>
                <a:lnTo>
                  <a:pt x="29186" y="5996"/>
                </a:lnTo>
                <a:lnTo>
                  <a:pt x="28927" y="5694"/>
                </a:lnTo>
                <a:lnTo>
                  <a:pt x="28668" y="5392"/>
                </a:lnTo>
                <a:lnTo>
                  <a:pt x="28401" y="5108"/>
                </a:lnTo>
                <a:lnTo>
                  <a:pt x="28125" y="4823"/>
                </a:lnTo>
                <a:lnTo>
                  <a:pt x="27840" y="4547"/>
                </a:lnTo>
                <a:lnTo>
                  <a:pt x="27547" y="4280"/>
                </a:lnTo>
                <a:lnTo>
                  <a:pt x="27254" y="4012"/>
                </a:lnTo>
                <a:lnTo>
                  <a:pt x="26952" y="3762"/>
                </a:lnTo>
                <a:lnTo>
                  <a:pt x="26641" y="3512"/>
                </a:lnTo>
                <a:lnTo>
                  <a:pt x="26331" y="3270"/>
                </a:lnTo>
                <a:lnTo>
                  <a:pt x="26011" y="3037"/>
                </a:lnTo>
                <a:lnTo>
                  <a:pt x="25683" y="2813"/>
                </a:lnTo>
                <a:lnTo>
                  <a:pt x="25356" y="2597"/>
                </a:lnTo>
                <a:lnTo>
                  <a:pt x="25019" y="2382"/>
                </a:lnTo>
                <a:lnTo>
                  <a:pt x="24674" y="2183"/>
                </a:lnTo>
                <a:lnTo>
                  <a:pt x="24329" y="1985"/>
                </a:lnTo>
                <a:lnTo>
                  <a:pt x="23975" y="1804"/>
                </a:lnTo>
                <a:lnTo>
                  <a:pt x="23613" y="1622"/>
                </a:lnTo>
                <a:lnTo>
                  <a:pt x="23251" y="1450"/>
                </a:lnTo>
                <a:lnTo>
                  <a:pt x="22888" y="1295"/>
                </a:lnTo>
                <a:lnTo>
                  <a:pt x="22517" y="1139"/>
                </a:lnTo>
                <a:lnTo>
                  <a:pt x="22138" y="1001"/>
                </a:lnTo>
                <a:lnTo>
                  <a:pt x="21758" y="863"/>
                </a:lnTo>
                <a:lnTo>
                  <a:pt x="21370" y="742"/>
                </a:lnTo>
                <a:lnTo>
                  <a:pt x="20982" y="622"/>
                </a:lnTo>
                <a:lnTo>
                  <a:pt x="20594" y="518"/>
                </a:lnTo>
                <a:lnTo>
                  <a:pt x="20197" y="423"/>
                </a:lnTo>
                <a:lnTo>
                  <a:pt x="19791" y="337"/>
                </a:lnTo>
                <a:lnTo>
                  <a:pt x="19394" y="259"/>
                </a:lnTo>
                <a:lnTo>
                  <a:pt x="18980" y="190"/>
                </a:lnTo>
                <a:lnTo>
                  <a:pt x="18575" y="130"/>
                </a:lnTo>
                <a:lnTo>
                  <a:pt x="18161" y="87"/>
                </a:lnTo>
                <a:lnTo>
                  <a:pt x="17738" y="44"/>
                </a:lnTo>
                <a:lnTo>
                  <a:pt x="17324" y="18"/>
                </a:lnTo>
                <a:lnTo>
                  <a:pt x="169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0" name="Google Shape;2231;p41">
            <a:extLst>
              <a:ext uri="{FF2B5EF4-FFF2-40B4-BE49-F238E27FC236}">
                <a16:creationId xmlns:a16="http://schemas.microsoft.com/office/drawing/2014/main" id="{23654E66-8BDE-AD50-A6CE-487BECFD8D76}"/>
              </a:ext>
            </a:extLst>
          </p:cNvPr>
          <p:cNvGrpSpPr/>
          <p:nvPr/>
        </p:nvGrpSpPr>
        <p:grpSpPr>
          <a:xfrm>
            <a:off x="4024050" y="1744337"/>
            <a:ext cx="981600" cy="958775"/>
            <a:chOff x="3886950" y="1518825"/>
            <a:chExt cx="981600" cy="958775"/>
          </a:xfrm>
        </p:grpSpPr>
        <p:sp>
          <p:nvSpPr>
            <p:cNvPr id="411" name="Google Shape;2232;p41">
              <a:extLst>
                <a:ext uri="{FF2B5EF4-FFF2-40B4-BE49-F238E27FC236}">
                  <a16:creationId xmlns:a16="http://schemas.microsoft.com/office/drawing/2014/main" id="{759F86A1-6804-F9AA-4241-FF0A4E6BAF8E}"/>
                </a:ext>
              </a:extLst>
            </p:cNvPr>
            <p:cNvSpPr/>
            <p:nvPr/>
          </p:nvSpPr>
          <p:spPr>
            <a:xfrm>
              <a:off x="4018800" y="1849450"/>
              <a:ext cx="849750" cy="483400"/>
            </a:xfrm>
            <a:custGeom>
              <a:avLst/>
              <a:gdLst/>
              <a:ahLst/>
              <a:cxnLst/>
              <a:rect l="l" t="t" r="r" b="b"/>
              <a:pathLst>
                <a:path w="33990" h="19336" extrusionOk="0">
                  <a:moveTo>
                    <a:pt x="1" y="0"/>
                  </a:moveTo>
                  <a:lnTo>
                    <a:pt x="1" y="19336"/>
                  </a:lnTo>
                  <a:lnTo>
                    <a:pt x="33989" y="19336"/>
                  </a:lnTo>
                  <a:lnTo>
                    <a:pt x="33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33;p41">
              <a:extLst>
                <a:ext uri="{FF2B5EF4-FFF2-40B4-BE49-F238E27FC236}">
                  <a16:creationId xmlns:a16="http://schemas.microsoft.com/office/drawing/2014/main" id="{286B31E9-8E2F-3CAE-C06E-7942784B2B6D}"/>
                </a:ext>
              </a:extLst>
            </p:cNvPr>
            <p:cNvSpPr/>
            <p:nvPr/>
          </p:nvSpPr>
          <p:spPr>
            <a:xfrm>
              <a:off x="4018800" y="1849450"/>
              <a:ext cx="849750" cy="483400"/>
            </a:xfrm>
            <a:custGeom>
              <a:avLst/>
              <a:gdLst/>
              <a:ahLst/>
              <a:cxnLst/>
              <a:rect l="l" t="t" r="r" b="b"/>
              <a:pathLst>
                <a:path w="33990" h="19336" fill="none" extrusionOk="0">
                  <a:moveTo>
                    <a:pt x="33989" y="19336"/>
                  </a:moveTo>
                  <a:lnTo>
                    <a:pt x="1" y="19336"/>
                  </a:lnTo>
                  <a:lnTo>
                    <a:pt x="1" y="0"/>
                  </a:lnTo>
                  <a:lnTo>
                    <a:pt x="33989" y="0"/>
                  </a:lnTo>
                  <a:lnTo>
                    <a:pt x="33989" y="193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34;p41">
              <a:extLst>
                <a:ext uri="{FF2B5EF4-FFF2-40B4-BE49-F238E27FC236}">
                  <a16:creationId xmlns:a16="http://schemas.microsoft.com/office/drawing/2014/main" id="{3D205C19-733F-CD73-3879-F9D037C2A3F5}"/>
                </a:ext>
              </a:extLst>
            </p:cNvPr>
            <p:cNvSpPr/>
            <p:nvPr/>
          </p:nvSpPr>
          <p:spPr>
            <a:xfrm>
              <a:off x="4018800" y="1849450"/>
              <a:ext cx="849750" cy="330650"/>
            </a:xfrm>
            <a:custGeom>
              <a:avLst/>
              <a:gdLst/>
              <a:ahLst/>
              <a:cxnLst/>
              <a:rect l="l" t="t" r="r" b="b"/>
              <a:pathLst>
                <a:path w="33990" h="13226" extrusionOk="0">
                  <a:moveTo>
                    <a:pt x="1" y="0"/>
                  </a:moveTo>
                  <a:lnTo>
                    <a:pt x="16995" y="13225"/>
                  </a:lnTo>
                  <a:lnTo>
                    <a:pt x="33989" y="0"/>
                  </a:lnTo>
                  <a:close/>
                </a:path>
              </a:pathLst>
            </a:custGeom>
            <a:solidFill>
              <a:srgbClr val="20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235;p41">
              <a:extLst>
                <a:ext uri="{FF2B5EF4-FFF2-40B4-BE49-F238E27FC236}">
                  <a16:creationId xmlns:a16="http://schemas.microsoft.com/office/drawing/2014/main" id="{A92BDDE4-EEF3-EF78-D0C6-98CA3358CE2E}"/>
                </a:ext>
              </a:extLst>
            </p:cNvPr>
            <p:cNvSpPr/>
            <p:nvPr/>
          </p:nvSpPr>
          <p:spPr>
            <a:xfrm>
              <a:off x="4018800" y="1849450"/>
              <a:ext cx="849750" cy="330650"/>
            </a:xfrm>
            <a:custGeom>
              <a:avLst/>
              <a:gdLst/>
              <a:ahLst/>
              <a:cxnLst/>
              <a:rect l="l" t="t" r="r" b="b"/>
              <a:pathLst>
                <a:path w="33990" h="13226" fill="none" extrusionOk="0">
                  <a:moveTo>
                    <a:pt x="33989" y="0"/>
                  </a:moveTo>
                  <a:lnTo>
                    <a:pt x="16995" y="13225"/>
                  </a:lnTo>
                  <a:lnTo>
                    <a:pt x="1" y="0"/>
                  </a:lnTo>
                  <a:lnTo>
                    <a:pt x="339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236;p41">
              <a:extLst>
                <a:ext uri="{FF2B5EF4-FFF2-40B4-BE49-F238E27FC236}">
                  <a16:creationId xmlns:a16="http://schemas.microsoft.com/office/drawing/2014/main" id="{382748BA-FEA9-DF14-5EB8-A2D89809486D}"/>
                </a:ext>
              </a:extLst>
            </p:cNvPr>
            <p:cNvSpPr/>
            <p:nvPr/>
          </p:nvSpPr>
          <p:spPr>
            <a:xfrm>
              <a:off x="4018800" y="1518825"/>
              <a:ext cx="849750" cy="330650"/>
            </a:xfrm>
            <a:custGeom>
              <a:avLst/>
              <a:gdLst/>
              <a:ahLst/>
              <a:cxnLst/>
              <a:rect l="l" t="t" r="r" b="b"/>
              <a:pathLst>
                <a:path w="33990" h="13226" extrusionOk="0">
                  <a:moveTo>
                    <a:pt x="16995" y="1"/>
                  </a:moveTo>
                  <a:lnTo>
                    <a:pt x="1" y="13225"/>
                  </a:lnTo>
                  <a:lnTo>
                    <a:pt x="33989" y="13225"/>
                  </a:lnTo>
                  <a:lnTo>
                    <a:pt x="16995" y="1"/>
                  </a:lnTo>
                  <a:close/>
                </a:path>
              </a:pathLst>
            </a:custGeom>
            <a:solidFill>
              <a:srgbClr val="00A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237;p41">
              <a:extLst>
                <a:ext uri="{FF2B5EF4-FFF2-40B4-BE49-F238E27FC236}">
                  <a16:creationId xmlns:a16="http://schemas.microsoft.com/office/drawing/2014/main" id="{41E8090E-22B0-0632-9D22-903234A1F34F}"/>
                </a:ext>
              </a:extLst>
            </p:cNvPr>
            <p:cNvSpPr/>
            <p:nvPr/>
          </p:nvSpPr>
          <p:spPr>
            <a:xfrm>
              <a:off x="4018800" y="2004150"/>
              <a:ext cx="849750" cy="328700"/>
            </a:xfrm>
            <a:custGeom>
              <a:avLst/>
              <a:gdLst/>
              <a:ahLst/>
              <a:cxnLst/>
              <a:rect l="l" t="t" r="r" b="b"/>
              <a:pathLst>
                <a:path w="33990" h="13148" extrusionOk="0">
                  <a:moveTo>
                    <a:pt x="16995" y="0"/>
                  </a:moveTo>
                  <a:lnTo>
                    <a:pt x="1" y="13148"/>
                  </a:lnTo>
                  <a:lnTo>
                    <a:pt x="33989" y="13148"/>
                  </a:lnTo>
                  <a:lnTo>
                    <a:pt x="16995" y="0"/>
                  </a:lnTo>
                  <a:close/>
                </a:path>
              </a:pathLst>
            </a:custGeom>
            <a:solidFill>
              <a:srgbClr val="3FD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238;p41">
              <a:extLst>
                <a:ext uri="{FF2B5EF4-FFF2-40B4-BE49-F238E27FC236}">
                  <a16:creationId xmlns:a16="http://schemas.microsoft.com/office/drawing/2014/main" id="{BB96EDFB-57B4-867E-D582-CA92FCF43D43}"/>
                </a:ext>
              </a:extLst>
            </p:cNvPr>
            <p:cNvSpPr/>
            <p:nvPr/>
          </p:nvSpPr>
          <p:spPr>
            <a:xfrm>
              <a:off x="4018800" y="2004150"/>
              <a:ext cx="849750" cy="328700"/>
            </a:xfrm>
            <a:custGeom>
              <a:avLst/>
              <a:gdLst/>
              <a:ahLst/>
              <a:cxnLst/>
              <a:rect l="l" t="t" r="r" b="b"/>
              <a:pathLst>
                <a:path w="33990" h="13148" fill="none" extrusionOk="0">
                  <a:moveTo>
                    <a:pt x="1" y="13148"/>
                  </a:moveTo>
                  <a:lnTo>
                    <a:pt x="16995" y="0"/>
                  </a:lnTo>
                  <a:lnTo>
                    <a:pt x="33989" y="13148"/>
                  </a:lnTo>
                  <a:lnTo>
                    <a:pt x="1" y="131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239;p41">
              <a:extLst>
                <a:ext uri="{FF2B5EF4-FFF2-40B4-BE49-F238E27FC236}">
                  <a16:creationId xmlns:a16="http://schemas.microsoft.com/office/drawing/2014/main" id="{AB5E2BD2-D4EB-876C-EF36-EEA4A219D920}"/>
                </a:ext>
              </a:extLst>
            </p:cNvPr>
            <p:cNvSpPr/>
            <p:nvPr/>
          </p:nvSpPr>
          <p:spPr>
            <a:xfrm>
              <a:off x="3897225" y="1643625"/>
              <a:ext cx="339975" cy="379525"/>
            </a:xfrm>
            <a:custGeom>
              <a:avLst/>
              <a:gdLst/>
              <a:ahLst/>
              <a:cxnLst/>
              <a:rect l="l" t="t" r="r" b="b"/>
              <a:pathLst>
                <a:path w="13599" h="15181" extrusionOk="0">
                  <a:moveTo>
                    <a:pt x="6793" y="0"/>
                  </a:moveTo>
                  <a:lnTo>
                    <a:pt x="6703" y="116"/>
                  </a:lnTo>
                  <a:lnTo>
                    <a:pt x="6575" y="257"/>
                  </a:lnTo>
                  <a:lnTo>
                    <a:pt x="6407" y="438"/>
                  </a:lnTo>
                  <a:lnTo>
                    <a:pt x="6176" y="656"/>
                  </a:lnTo>
                  <a:lnTo>
                    <a:pt x="5906" y="901"/>
                  </a:lnTo>
                  <a:lnTo>
                    <a:pt x="5571" y="1158"/>
                  </a:lnTo>
                  <a:lnTo>
                    <a:pt x="5185" y="1415"/>
                  </a:lnTo>
                  <a:lnTo>
                    <a:pt x="4979" y="1557"/>
                  </a:lnTo>
                  <a:lnTo>
                    <a:pt x="4748" y="1685"/>
                  </a:lnTo>
                  <a:lnTo>
                    <a:pt x="4503" y="1814"/>
                  </a:lnTo>
                  <a:lnTo>
                    <a:pt x="4246" y="1943"/>
                  </a:lnTo>
                  <a:lnTo>
                    <a:pt x="3976" y="2071"/>
                  </a:lnTo>
                  <a:lnTo>
                    <a:pt x="3693" y="2187"/>
                  </a:lnTo>
                  <a:lnTo>
                    <a:pt x="3397" y="2290"/>
                  </a:lnTo>
                  <a:lnTo>
                    <a:pt x="3075" y="2393"/>
                  </a:lnTo>
                  <a:lnTo>
                    <a:pt x="2741" y="2496"/>
                  </a:lnTo>
                  <a:lnTo>
                    <a:pt x="2394" y="2586"/>
                  </a:lnTo>
                  <a:lnTo>
                    <a:pt x="2033" y="2650"/>
                  </a:lnTo>
                  <a:lnTo>
                    <a:pt x="1660" y="2715"/>
                  </a:lnTo>
                  <a:lnTo>
                    <a:pt x="1274" y="2779"/>
                  </a:lnTo>
                  <a:lnTo>
                    <a:pt x="863" y="2805"/>
                  </a:lnTo>
                  <a:lnTo>
                    <a:pt x="438" y="2830"/>
                  </a:lnTo>
                  <a:lnTo>
                    <a:pt x="1" y="2843"/>
                  </a:lnTo>
                  <a:lnTo>
                    <a:pt x="14" y="3229"/>
                  </a:lnTo>
                  <a:lnTo>
                    <a:pt x="39" y="3679"/>
                  </a:lnTo>
                  <a:lnTo>
                    <a:pt x="91" y="4271"/>
                  </a:lnTo>
                  <a:lnTo>
                    <a:pt x="194" y="4979"/>
                  </a:lnTo>
                  <a:lnTo>
                    <a:pt x="258" y="5378"/>
                  </a:lnTo>
                  <a:lnTo>
                    <a:pt x="335" y="5802"/>
                  </a:lnTo>
                  <a:lnTo>
                    <a:pt x="425" y="6239"/>
                  </a:lnTo>
                  <a:lnTo>
                    <a:pt x="541" y="6703"/>
                  </a:lnTo>
                  <a:lnTo>
                    <a:pt x="670" y="7179"/>
                  </a:lnTo>
                  <a:lnTo>
                    <a:pt x="811" y="7667"/>
                  </a:lnTo>
                  <a:lnTo>
                    <a:pt x="978" y="8169"/>
                  </a:lnTo>
                  <a:lnTo>
                    <a:pt x="1171" y="8671"/>
                  </a:lnTo>
                  <a:lnTo>
                    <a:pt x="1377" y="9185"/>
                  </a:lnTo>
                  <a:lnTo>
                    <a:pt x="1609" y="9700"/>
                  </a:lnTo>
                  <a:lnTo>
                    <a:pt x="1866" y="10215"/>
                  </a:lnTo>
                  <a:lnTo>
                    <a:pt x="2149" y="10729"/>
                  </a:lnTo>
                  <a:lnTo>
                    <a:pt x="2471" y="11244"/>
                  </a:lnTo>
                  <a:lnTo>
                    <a:pt x="2805" y="11746"/>
                  </a:lnTo>
                  <a:lnTo>
                    <a:pt x="2985" y="11990"/>
                  </a:lnTo>
                  <a:lnTo>
                    <a:pt x="3178" y="12234"/>
                  </a:lnTo>
                  <a:lnTo>
                    <a:pt x="3371" y="12479"/>
                  </a:lnTo>
                  <a:lnTo>
                    <a:pt x="3577" y="12710"/>
                  </a:lnTo>
                  <a:lnTo>
                    <a:pt x="3783" y="12942"/>
                  </a:lnTo>
                  <a:lnTo>
                    <a:pt x="4015" y="13173"/>
                  </a:lnTo>
                  <a:lnTo>
                    <a:pt x="4233" y="13405"/>
                  </a:lnTo>
                  <a:lnTo>
                    <a:pt x="4478" y="13624"/>
                  </a:lnTo>
                  <a:lnTo>
                    <a:pt x="4722" y="13842"/>
                  </a:lnTo>
                  <a:lnTo>
                    <a:pt x="4979" y="14048"/>
                  </a:lnTo>
                  <a:lnTo>
                    <a:pt x="5250" y="14254"/>
                  </a:lnTo>
                  <a:lnTo>
                    <a:pt x="5520" y="14460"/>
                  </a:lnTo>
                  <a:lnTo>
                    <a:pt x="5803" y="14653"/>
                  </a:lnTo>
                  <a:lnTo>
                    <a:pt x="6099" y="14833"/>
                  </a:lnTo>
                  <a:lnTo>
                    <a:pt x="6394" y="15013"/>
                  </a:lnTo>
                  <a:lnTo>
                    <a:pt x="6703" y="15180"/>
                  </a:lnTo>
                  <a:lnTo>
                    <a:pt x="6896" y="15180"/>
                  </a:lnTo>
                  <a:lnTo>
                    <a:pt x="7205" y="15013"/>
                  </a:lnTo>
                  <a:lnTo>
                    <a:pt x="7514" y="14833"/>
                  </a:lnTo>
                  <a:lnTo>
                    <a:pt x="7797" y="14653"/>
                  </a:lnTo>
                  <a:lnTo>
                    <a:pt x="8080" y="14460"/>
                  </a:lnTo>
                  <a:lnTo>
                    <a:pt x="8363" y="14254"/>
                  </a:lnTo>
                  <a:lnTo>
                    <a:pt x="8620" y="14048"/>
                  </a:lnTo>
                  <a:lnTo>
                    <a:pt x="8877" y="13842"/>
                  </a:lnTo>
                  <a:lnTo>
                    <a:pt x="9122" y="13624"/>
                  </a:lnTo>
                  <a:lnTo>
                    <a:pt x="9366" y="13405"/>
                  </a:lnTo>
                  <a:lnTo>
                    <a:pt x="9598" y="13173"/>
                  </a:lnTo>
                  <a:lnTo>
                    <a:pt x="9816" y="12942"/>
                  </a:lnTo>
                  <a:lnTo>
                    <a:pt x="10022" y="12710"/>
                  </a:lnTo>
                  <a:lnTo>
                    <a:pt x="10228" y="12479"/>
                  </a:lnTo>
                  <a:lnTo>
                    <a:pt x="10421" y="12234"/>
                  </a:lnTo>
                  <a:lnTo>
                    <a:pt x="10614" y="11990"/>
                  </a:lnTo>
                  <a:lnTo>
                    <a:pt x="10794" y="11746"/>
                  </a:lnTo>
                  <a:lnTo>
                    <a:pt x="11142" y="11244"/>
                  </a:lnTo>
                  <a:lnTo>
                    <a:pt x="11450" y="10729"/>
                  </a:lnTo>
                  <a:lnTo>
                    <a:pt x="11733" y="10215"/>
                  </a:lnTo>
                  <a:lnTo>
                    <a:pt x="11991" y="9700"/>
                  </a:lnTo>
                  <a:lnTo>
                    <a:pt x="12222" y="9185"/>
                  </a:lnTo>
                  <a:lnTo>
                    <a:pt x="12428" y="8671"/>
                  </a:lnTo>
                  <a:lnTo>
                    <a:pt x="12621" y="8169"/>
                  </a:lnTo>
                  <a:lnTo>
                    <a:pt x="12788" y="7667"/>
                  </a:lnTo>
                  <a:lnTo>
                    <a:pt x="12930" y="7179"/>
                  </a:lnTo>
                  <a:lnTo>
                    <a:pt x="13058" y="6703"/>
                  </a:lnTo>
                  <a:lnTo>
                    <a:pt x="13174" y="6239"/>
                  </a:lnTo>
                  <a:lnTo>
                    <a:pt x="13264" y="5802"/>
                  </a:lnTo>
                  <a:lnTo>
                    <a:pt x="13341" y="5378"/>
                  </a:lnTo>
                  <a:lnTo>
                    <a:pt x="13406" y="4979"/>
                  </a:lnTo>
                  <a:lnTo>
                    <a:pt x="13509" y="4271"/>
                  </a:lnTo>
                  <a:lnTo>
                    <a:pt x="13560" y="3679"/>
                  </a:lnTo>
                  <a:lnTo>
                    <a:pt x="13599" y="3229"/>
                  </a:lnTo>
                  <a:lnTo>
                    <a:pt x="13599" y="2843"/>
                  </a:lnTo>
                  <a:lnTo>
                    <a:pt x="13161" y="2830"/>
                  </a:lnTo>
                  <a:lnTo>
                    <a:pt x="12737" y="2805"/>
                  </a:lnTo>
                  <a:lnTo>
                    <a:pt x="12338" y="2779"/>
                  </a:lnTo>
                  <a:lnTo>
                    <a:pt x="11939" y="2715"/>
                  </a:lnTo>
                  <a:lnTo>
                    <a:pt x="11566" y="2650"/>
                  </a:lnTo>
                  <a:lnTo>
                    <a:pt x="11206" y="2586"/>
                  </a:lnTo>
                  <a:lnTo>
                    <a:pt x="10859" y="2496"/>
                  </a:lnTo>
                  <a:lnTo>
                    <a:pt x="10524" y="2393"/>
                  </a:lnTo>
                  <a:lnTo>
                    <a:pt x="10215" y="2290"/>
                  </a:lnTo>
                  <a:lnTo>
                    <a:pt x="9907" y="2187"/>
                  </a:lnTo>
                  <a:lnTo>
                    <a:pt x="9624" y="2071"/>
                  </a:lnTo>
                  <a:lnTo>
                    <a:pt x="9353" y="1943"/>
                  </a:lnTo>
                  <a:lnTo>
                    <a:pt x="9096" y="1814"/>
                  </a:lnTo>
                  <a:lnTo>
                    <a:pt x="8852" y="1685"/>
                  </a:lnTo>
                  <a:lnTo>
                    <a:pt x="8633" y="1557"/>
                  </a:lnTo>
                  <a:lnTo>
                    <a:pt x="8414" y="1415"/>
                  </a:lnTo>
                  <a:lnTo>
                    <a:pt x="8028" y="1158"/>
                  </a:lnTo>
                  <a:lnTo>
                    <a:pt x="7694" y="901"/>
                  </a:lnTo>
                  <a:lnTo>
                    <a:pt x="7424" y="656"/>
                  </a:lnTo>
                  <a:lnTo>
                    <a:pt x="7192" y="438"/>
                  </a:lnTo>
                  <a:lnTo>
                    <a:pt x="7025" y="257"/>
                  </a:lnTo>
                  <a:lnTo>
                    <a:pt x="6909" y="116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240;p41">
              <a:extLst>
                <a:ext uri="{FF2B5EF4-FFF2-40B4-BE49-F238E27FC236}">
                  <a16:creationId xmlns:a16="http://schemas.microsoft.com/office/drawing/2014/main" id="{ED48853F-112D-66D8-C707-CE9E35905FD9}"/>
                </a:ext>
              </a:extLst>
            </p:cNvPr>
            <p:cNvSpPr/>
            <p:nvPr/>
          </p:nvSpPr>
          <p:spPr>
            <a:xfrm>
              <a:off x="3886950" y="1633325"/>
              <a:ext cx="360550" cy="400125"/>
            </a:xfrm>
            <a:custGeom>
              <a:avLst/>
              <a:gdLst/>
              <a:ahLst/>
              <a:cxnLst/>
              <a:rect l="l" t="t" r="r" b="b"/>
              <a:pathLst>
                <a:path w="14422" h="16005" extrusionOk="0">
                  <a:moveTo>
                    <a:pt x="7217" y="1042"/>
                  </a:moveTo>
                  <a:lnTo>
                    <a:pt x="7372" y="1197"/>
                  </a:lnTo>
                  <a:lnTo>
                    <a:pt x="7552" y="1364"/>
                  </a:lnTo>
                  <a:lnTo>
                    <a:pt x="7757" y="1557"/>
                  </a:lnTo>
                  <a:lnTo>
                    <a:pt x="8015" y="1763"/>
                  </a:lnTo>
                  <a:lnTo>
                    <a:pt x="8285" y="1969"/>
                  </a:lnTo>
                  <a:lnTo>
                    <a:pt x="8594" y="2175"/>
                  </a:lnTo>
                  <a:lnTo>
                    <a:pt x="8941" y="2393"/>
                  </a:lnTo>
                  <a:lnTo>
                    <a:pt x="9314" y="2599"/>
                  </a:lnTo>
                  <a:lnTo>
                    <a:pt x="9726" y="2792"/>
                  </a:lnTo>
                  <a:lnTo>
                    <a:pt x="10176" y="2985"/>
                  </a:lnTo>
                  <a:lnTo>
                    <a:pt x="10652" y="3152"/>
                  </a:lnTo>
                  <a:lnTo>
                    <a:pt x="11167" y="3307"/>
                  </a:lnTo>
                  <a:lnTo>
                    <a:pt x="11437" y="3371"/>
                  </a:lnTo>
                  <a:lnTo>
                    <a:pt x="11720" y="3435"/>
                  </a:lnTo>
                  <a:lnTo>
                    <a:pt x="12003" y="3487"/>
                  </a:lnTo>
                  <a:lnTo>
                    <a:pt x="12312" y="3538"/>
                  </a:lnTo>
                  <a:lnTo>
                    <a:pt x="12607" y="3577"/>
                  </a:lnTo>
                  <a:lnTo>
                    <a:pt x="12929" y="3615"/>
                  </a:lnTo>
                  <a:lnTo>
                    <a:pt x="13251" y="3641"/>
                  </a:lnTo>
                  <a:lnTo>
                    <a:pt x="13598" y="3654"/>
                  </a:lnTo>
                  <a:lnTo>
                    <a:pt x="13572" y="4040"/>
                  </a:lnTo>
                  <a:lnTo>
                    <a:pt x="13521" y="4516"/>
                  </a:lnTo>
                  <a:lnTo>
                    <a:pt x="13444" y="5095"/>
                  </a:lnTo>
                  <a:lnTo>
                    <a:pt x="13341" y="5751"/>
                  </a:lnTo>
                  <a:lnTo>
                    <a:pt x="13276" y="6111"/>
                  </a:lnTo>
                  <a:lnTo>
                    <a:pt x="13199" y="6484"/>
                  </a:lnTo>
                  <a:lnTo>
                    <a:pt x="13109" y="6870"/>
                  </a:lnTo>
                  <a:lnTo>
                    <a:pt x="13006" y="7256"/>
                  </a:lnTo>
                  <a:lnTo>
                    <a:pt x="12890" y="7668"/>
                  </a:lnTo>
                  <a:lnTo>
                    <a:pt x="12762" y="8079"/>
                  </a:lnTo>
                  <a:lnTo>
                    <a:pt x="12620" y="8504"/>
                  </a:lnTo>
                  <a:lnTo>
                    <a:pt x="12453" y="8928"/>
                  </a:lnTo>
                  <a:lnTo>
                    <a:pt x="12286" y="9353"/>
                  </a:lnTo>
                  <a:lnTo>
                    <a:pt x="12093" y="9790"/>
                  </a:lnTo>
                  <a:lnTo>
                    <a:pt x="11887" y="10228"/>
                  </a:lnTo>
                  <a:lnTo>
                    <a:pt x="11655" y="10652"/>
                  </a:lnTo>
                  <a:lnTo>
                    <a:pt x="11411" y="11090"/>
                  </a:lnTo>
                  <a:lnTo>
                    <a:pt x="11141" y="11514"/>
                  </a:lnTo>
                  <a:lnTo>
                    <a:pt x="10858" y="11939"/>
                  </a:lnTo>
                  <a:lnTo>
                    <a:pt x="10549" y="12350"/>
                  </a:lnTo>
                  <a:lnTo>
                    <a:pt x="10215" y="12749"/>
                  </a:lnTo>
                  <a:lnTo>
                    <a:pt x="9867" y="13135"/>
                  </a:lnTo>
                  <a:lnTo>
                    <a:pt x="9481" y="13521"/>
                  </a:lnTo>
                  <a:lnTo>
                    <a:pt x="9083" y="13881"/>
                  </a:lnTo>
                  <a:lnTo>
                    <a:pt x="8658" y="14242"/>
                  </a:lnTo>
                  <a:lnTo>
                    <a:pt x="8195" y="14576"/>
                  </a:lnTo>
                  <a:lnTo>
                    <a:pt x="7963" y="14730"/>
                  </a:lnTo>
                  <a:lnTo>
                    <a:pt x="7719" y="14885"/>
                  </a:lnTo>
                  <a:lnTo>
                    <a:pt x="7474" y="15039"/>
                  </a:lnTo>
                  <a:lnTo>
                    <a:pt x="7217" y="15181"/>
                  </a:lnTo>
                  <a:lnTo>
                    <a:pt x="6960" y="15039"/>
                  </a:lnTo>
                  <a:lnTo>
                    <a:pt x="6703" y="14885"/>
                  </a:lnTo>
                  <a:lnTo>
                    <a:pt x="6458" y="14730"/>
                  </a:lnTo>
                  <a:lnTo>
                    <a:pt x="6227" y="14576"/>
                  </a:lnTo>
                  <a:lnTo>
                    <a:pt x="5776" y="14242"/>
                  </a:lnTo>
                  <a:lnTo>
                    <a:pt x="5339" y="13894"/>
                  </a:lnTo>
                  <a:lnTo>
                    <a:pt x="4940" y="13521"/>
                  </a:lnTo>
                  <a:lnTo>
                    <a:pt x="4567" y="13148"/>
                  </a:lnTo>
                  <a:lnTo>
                    <a:pt x="4207" y="12749"/>
                  </a:lnTo>
                  <a:lnTo>
                    <a:pt x="3885" y="12350"/>
                  </a:lnTo>
                  <a:lnTo>
                    <a:pt x="3576" y="11939"/>
                  </a:lnTo>
                  <a:lnTo>
                    <a:pt x="3281" y="11514"/>
                  </a:lnTo>
                  <a:lnTo>
                    <a:pt x="3023" y="11090"/>
                  </a:lnTo>
                  <a:lnTo>
                    <a:pt x="2779" y="10665"/>
                  </a:lnTo>
                  <a:lnTo>
                    <a:pt x="2547" y="10228"/>
                  </a:lnTo>
                  <a:lnTo>
                    <a:pt x="2341" y="9790"/>
                  </a:lnTo>
                  <a:lnTo>
                    <a:pt x="2148" y="9366"/>
                  </a:lnTo>
                  <a:lnTo>
                    <a:pt x="1968" y="8928"/>
                  </a:lnTo>
                  <a:lnTo>
                    <a:pt x="1814" y="8504"/>
                  </a:lnTo>
                  <a:lnTo>
                    <a:pt x="1672" y="8079"/>
                  </a:lnTo>
                  <a:lnTo>
                    <a:pt x="1544" y="7668"/>
                  </a:lnTo>
                  <a:lnTo>
                    <a:pt x="1428" y="7256"/>
                  </a:lnTo>
                  <a:lnTo>
                    <a:pt x="1325" y="6870"/>
                  </a:lnTo>
                  <a:lnTo>
                    <a:pt x="1235" y="6484"/>
                  </a:lnTo>
                  <a:lnTo>
                    <a:pt x="1158" y="6111"/>
                  </a:lnTo>
                  <a:lnTo>
                    <a:pt x="1081" y="5751"/>
                  </a:lnTo>
                  <a:lnTo>
                    <a:pt x="978" y="5095"/>
                  </a:lnTo>
                  <a:lnTo>
                    <a:pt x="901" y="4516"/>
                  </a:lnTo>
                  <a:lnTo>
                    <a:pt x="862" y="4040"/>
                  </a:lnTo>
                  <a:lnTo>
                    <a:pt x="836" y="3654"/>
                  </a:lnTo>
                  <a:lnTo>
                    <a:pt x="1171" y="3641"/>
                  </a:lnTo>
                  <a:lnTo>
                    <a:pt x="1492" y="3615"/>
                  </a:lnTo>
                  <a:lnTo>
                    <a:pt x="1814" y="3577"/>
                  </a:lnTo>
                  <a:lnTo>
                    <a:pt x="2123" y="3538"/>
                  </a:lnTo>
                  <a:lnTo>
                    <a:pt x="2419" y="3487"/>
                  </a:lnTo>
                  <a:lnTo>
                    <a:pt x="2702" y="3435"/>
                  </a:lnTo>
                  <a:lnTo>
                    <a:pt x="2985" y="3371"/>
                  </a:lnTo>
                  <a:lnTo>
                    <a:pt x="3255" y="3307"/>
                  </a:lnTo>
                  <a:lnTo>
                    <a:pt x="3769" y="3152"/>
                  </a:lnTo>
                  <a:lnTo>
                    <a:pt x="4258" y="2985"/>
                  </a:lnTo>
                  <a:lnTo>
                    <a:pt x="4696" y="2792"/>
                  </a:lnTo>
                  <a:lnTo>
                    <a:pt x="5107" y="2599"/>
                  </a:lnTo>
                  <a:lnTo>
                    <a:pt x="5480" y="2393"/>
                  </a:lnTo>
                  <a:lnTo>
                    <a:pt x="5828" y="2175"/>
                  </a:lnTo>
                  <a:lnTo>
                    <a:pt x="6137" y="1969"/>
                  </a:lnTo>
                  <a:lnTo>
                    <a:pt x="6420" y="1763"/>
                  </a:lnTo>
                  <a:lnTo>
                    <a:pt x="6664" y="1557"/>
                  </a:lnTo>
                  <a:lnTo>
                    <a:pt x="6870" y="1364"/>
                  </a:lnTo>
                  <a:lnTo>
                    <a:pt x="7063" y="1197"/>
                  </a:lnTo>
                  <a:lnTo>
                    <a:pt x="7217" y="1042"/>
                  </a:lnTo>
                  <a:close/>
                  <a:moveTo>
                    <a:pt x="6998" y="0"/>
                  </a:moveTo>
                  <a:lnTo>
                    <a:pt x="6870" y="168"/>
                  </a:lnTo>
                  <a:lnTo>
                    <a:pt x="6754" y="322"/>
                  </a:lnTo>
                  <a:lnTo>
                    <a:pt x="6625" y="464"/>
                  </a:lnTo>
                  <a:lnTo>
                    <a:pt x="6458" y="631"/>
                  </a:lnTo>
                  <a:lnTo>
                    <a:pt x="6239" y="837"/>
                  </a:lnTo>
                  <a:lnTo>
                    <a:pt x="5982" y="1068"/>
                  </a:lnTo>
                  <a:lnTo>
                    <a:pt x="5661" y="1300"/>
                  </a:lnTo>
                  <a:lnTo>
                    <a:pt x="5300" y="1544"/>
                  </a:lnTo>
                  <a:lnTo>
                    <a:pt x="5094" y="1673"/>
                  </a:lnTo>
                  <a:lnTo>
                    <a:pt x="4876" y="1789"/>
                  </a:lnTo>
                  <a:lnTo>
                    <a:pt x="4644" y="1917"/>
                  </a:lnTo>
                  <a:lnTo>
                    <a:pt x="4400" y="2033"/>
                  </a:lnTo>
                  <a:lnTo>
                    <a:pt x="4155" y="2136"/>
                  </a:lnTo>
                  <a:lnTo>
                    <a:pt x="3885" y="2252"/>
                  </a:lnTo>
                  <a:lnTo>
                    <a:pt x="3602" y="2355"/>
                  </a:lnTo>
                  <a:lnTo>
                    <a:pt x="3306" y="2445"/>
                  </a:lnTo>
                  <a:lnTo>
                    <a:pt x="2985" y="2535"/>
                  </a:lnTo>
                  <a:lnTo>
                    <a:pt x="2663" y="2612"/>
                  </a:lnTo>
                  <a:lnTo>
                    <a:pt x="2329" y="2676"/>
                  </a:lnTo>
                  <a:lnTo>
                    <a:pt x="1968" y="2741"/>
                  </a:lnTo>
                  <a:lnTo>
                    <a:pt x="1608" y="2779"/>
                  </a:lnTo>
                  <a:lnTo>
                    <a:pt x="1222" y="2818"/>
                  </a:lnTo>
                  <a:lnTo>
                    <a:pt x="823" y="2844"/>
                  </a:lnTo>
                  <a:lnTo>
                    <a:pt x="0" y="2844"/>
                  </a:lnTo>
                  <a:lnTo>
                    <a:pt x="0" y="3255"/>
                  </a:lnTo>
                  <a:lnTo>
                    <a:pt x="0" y="3371"/>
                  </a:lnTo>
                  <a:lnTo>
                    <a:pt x="13" y="3680"/>
                  </a:lnTo>
                  <a:lnTo>
                    <a:pt x="52" y="4143"/>
                  </a:lnTo>
                  <a:lnTo>
                    <a:pt x="116" y="4760"/>
                  </a:lnTo>
                  <a:lnTo>
                    <a:pt x="154" y="5121"/>
                  </a:lnTo>
                  <a:lnTo>
                    <a:pt x="219" y="5507"/>
                  </a:lnTo>
                  <a:lnTo>
                    <a:pt x="283" y="5918"/>
                  </a:lnTo>
                  <a:lnTo>
                    <a:pt x="373" y="6343"/>
                  </a:lnTo>
                  <a:lnTo>
                    <a:pt x="476" y="6806"/>
                  </a:lnTo>
                  <a:lnTo>
                    <a:pt x="592" y="7282"/>
                  </a:lnTo>
                  <a:lnTo>
                    <a:pt x="720" y="7771"/>
                  </a:lnTo>
                  <a:lnTo>
                    <a:pt x="875" y="8272"/>
                  </a:lnTo>
                  <a:lnTo>
                    <a:pt x="1042" y="8774"/>
                  </a:lnTo>
                  <a:lnTo>
                    <a:pt x="1248" y="9302"/>
                  </a:lnTo>
                  <a:lnTo>
                    <a:pt x="1454" y="9829"/>
                  </a:lnTo>
                  <a:lnTo>
                    <a:pt x="1698" y="10356"/>
                  </a:lnTo>
                  <a:lnTo>
                    <a:pt x="1968" y="10884"/>
                  </a:lnTo>
                  <a:lnTo>
                    <a:pt x="2264" y="11411"/>
                  </a:lnTo>
                  <a:lnTo>
                    <a:pt x="2586" y="11926"/>
                  </a:lnTo>
                  <a:lnTo>
                    <a:pt x="2933" y="12441"/>
                  </a:lnTo>
                  <a:lnTo>
                    <a:pt x="3113" y="12698"/>
                  </a:lnTo>
                  <a:lnTo>
                    <a:pt x="3306" y="12942"/>
                  </a:lnTo>
                  <a:lnTo>
                    <a:pt x="3512" y="13187"/>
                  </a:lnTo>
                  <a:lnTo>
                    <a:pt x="3718" y="13431"/>
                  </a:lnTo>
                  <a:lnTo>
                    <a:pt x="3937" y="13676"/>
                  </a:lnTo>
                  <a:lnTo>
                    <a:pt x="4168" y="13907"/>
                  </a:lnTo>
                  <a:lnTo>
                    <a:pt x="4400" y="14139"/>
                  </a:lnTo>
                  <a:lnTo>
                    <a:pt x="4644" y="14370"/>
                  </a:lnTo>
                  <a:lnTo>
                    <a:pt x="4901" y="14589"/>
                  </a:lnTo>
                  <a:lnTo>
                    <a:pt x="5159" y="14795"/>
                  </a:lnTo>
                  <a:lnTo>
                    <a:pt x="5429" y="15013"/>
                  </a:lnTo>
                  <a:lnTo>
                    <a:pt x="5712" y="15219"/>
                  </a:lnTo>
                  <a:lnTo>
                    <a:pt x="5995" y="15412"/>
                  </a:lnTo>
                  <a:lnTo>
                    <a:pt x="6304" y="15605"/>
                  </a:lnTo>
                  <a:lnTo>
                    <a:pt x="6612" y="15785"/>
                  </a:lnTo>
                  <a:lnTo>
                    <a:pt x="6934" y="15953"/>
                  </a:lnTo>
                  <a:lnTo>
                    <a:pt x="7024" y="16004"/>
                  </a:lnTo>
                  <a:lnTo>
                    <a:pt x="7410" y="16004"/>
                  </a:lnTo>
                  <a:lnTo>
                    <a:pt x="7500" y="15953"/>
                  </a:lnTo>
                  <a:lnTo>
                    <a:pt x="7809" y="15785"/>
                  </a:lnTo>
                  <a:lnTo>
                    <a:pt x="8118" y="15605"/>
                  </a:lnTo>
                  <a:lnTo>
                    <a:pt x="8426" y="15412"/>
                  </a:lnTo>
                  <a:lnTo>
                    <a:pt x="8709" y="15219"/>
                  </a:lnTo>
                  <a:lnTo>
                    <a:pt x="8992" y="15013"/>
                  </a:lnTo>
                  <a:lnTo>
                    <a:pt x="9263" y="14795"/>
                  </a:lnTo>
                  <a:lnTo>
                    <a:pt x="9520" y="14589"/>
                  </a:lnTo>
                  <a:lnTo>
                    <a:pt x="9777" y="14370"/>
                  </a:lnTo>
                  <a:lnTo>
                    <a:pt x="10022" y="14139"/>
                  </a:lnTo>
                  <a:lnTo>
                    <a:pt x="10253" y="13907"/>
                  </a:lnTo>
                  <a:lnTo>
                    <a:pt x="10485" y="13676"/>
                  </a:lnTo>
                  <a:lnTo>
                    <a:pt x="10703" y="13431"/>
                  </a:lnTo>
                  <a:lnTo>
                    <a:pt x="10909" y="13187"/>
                  </a:lnTo>
                  <a:lnTo>
                    <a:pt x="11115" y="12942"/>
                  </a:lnTo>
                  <a:lnTo>
                    <a:pt x="11308" y="12698"/>
                  </a:lnTo>
                  <a:lnTo>
                    <a:pt x="11488" y="12441"/>
                  </a:lnTo>
                  <a:lnTo>
                    <a:pt x="11848" y="11926"/>
                  </a:lnTo>
                  <a:lnTo>
                    <a:pt x="12170" y="11411"/>
                  </a:lnTo>
                  <a:lnTo>
                    <a:pt x="12453" y="10884"/>
                  </a:lnTo>
                  <a:lnTo>
                    <a:pt x="12723" y="10356"/>
                  </a:lnTo>
                  <a:lnTo>
                    <a:pt x="12968" y="9829"/>
                  </a:lnTo>
                  <a:lnTo>
                    <a:pt x="13186" y="9302"/>
                  </a:lnTo>
                  <a:lnTo>
                    <a:pt x="13379" y="8774"/>
                  </a:lnTo>
                  <a:lnTo>
                    <a:pt x="13547" y="8272"/>
                  </a:lnTo>
                  <a:lnTo>
                    <a:pt x="13701" y="7771"/>
                  </a:lnTo>
                  <a:lnTo>
                    <a:pt x="13842" y="7282"/>
                  </a:lnTo>
                  <a:lnTo>
                    <a:pt x="13958" y="6806"/>
                  </a:lnTo>
                  <a:lnTo>
                    <a:pt x="14048" y="6343"/>
                  </a:lnTo>
                  <a:lnTo>
                    <a:pt x="14138" y="5918"/>
                  </a:lnTo>
                  <a:lnTo>
                    <a:pt x="14216" y="5507"/>
                  </a:lnTo>
                  <a:lnTo>
                    <a:pt x="14267" y="5121"/>
                  </a:lnTo>
                  <a:lnTo>
                    <a:pt x="14318" y="4760"/>
                  </a:lnTo>
                  <a:lnTo>
                    <a:pt x="14383" y="4143"/>
                  </a:lnTo>
                  <a:lnTo>
                    <a:pt x="14408" y="3680"/>
                  </a:lnTo>
                  <a:lnTo>
                    <a:pt x="14421" y="3371"/>
                  </a:lnTo>
                  <a:lnTo>
                    <a:pt x="14421" y="3255"/>
                  </a:lnTo>
                  <a:lnTo>
                    <a:pt x="14421" y="2844"/>
                  </a:lnTo>
                  <a:lnTo>
                    <a:pt x="13598" y="2844"/>
                  </a:lnTo>
                  <a:lnTo>
                    <a:pt x="13199" y="2818"/>
                  </a:lnTo>
                  <a:lnTo>
                    <a:pt x="12826" y="2779"/>
                  </a:lnTo>
                  <a:lnTo>
                    <a:pt x="12453" y="2741"/>
                  </a:lnTo>
                  <a:lnTo>
                    <a:pt x="12093" y="2676"/>
                  </a:lnTo>
                  <a:lnTo>
                    <a:pt x="11758" y="2612"/>
                  </a:lnTo>
                  <a:lnTo>
                    <a:pt x="11437" y="2535"/>
                  </a:lnTo>
                  <a:lnTo>
                    <a:pt x="11128" y="2445"/>
                  </a:lnTo>
                  <a:lnTo>
                    <a:pt x="10832" y="2355"/>
                  </a:lnTo>
                  <a:lnTo>
                    <a:pt x="10549" y="2252"/>
                  </a:lnTo>
                  <a:lnTo>
                    <a:pt x="10279" y="2136"/>
                  </a:lnTo>
                  <a:lnTo>
                    <a:pt x="10022" y="2033"/>
                  </a:lnTo>
                  <a:lnTo>
                    <a:pt x="9777" y="1917"/>
                  </a:lnTo>
                  <a:lnTo>
                    <a:pt x="9546" y="1789"/>
                  </a:lnTo>
                  <a:lnTo>
                    <a:pt x="9327" y="1673"/>
                  </a:lnTo>
                  <a:lnTo>
                    <a:pt x="9134" y="1544"/>
                  </a:lnTo>
                  <a:lnTo>
                    <a:pt x="8761" y="1300"/>
                  </a:lnTo>
                  <a:lnTo>
                    <a:pt x="8452" y="1068"/>
                  </a:lnTo>
                  <a:lnTo>
                    <a:pt x="8182" y="837"/>
                  </a:lnTo>
                  <a:lnTo>
                    <a:pt x="7963" y="631"/>
                  </a:lnTo>
                  <a:lnTo>
                    <a:pt x="7796" y="464"/>
                  </a:lnTo>
                  <a:lnTo>
                    <a:pt x="7667" y="322"/>
                  </a:lnTo>
                  <a:lnTo>
                    <a:pt x="7552" y="168"/>
                  </a:lnTo>
                  <a:lnTo>
                    <a:pt x="7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241;p41">
              <a:extLst>
                <a:ext uri="{FF2B5EF4-FFF2-40B4-BE49-F238E27FC236}">
                  <a16:creationId xmlns:a16="http://schemas.microsoft.com/office/drawing/2014/main" id="{59BA4D93-F5E9-084C-73A7-E8E8952AD81C}"/>
                </a:ext>
              </a:extLst>
            </p:cNvPr>
            <p:cNvSpPr/>
            <p:nvPr/>
          </p:nvSpPr>
          <p:spPr>
            <a:xfrm>
              <a:off x="3979875" y="1784800"/>
              <a:ext cx="200400" cy="111300"/>
            </a:xfrm>
            <a:custGeom>
              <a:avLst/>
              <a:gdLst/>
              <a:ahLst/>
              <a:cxnLst/>
              <a:rect l="l" t="t" r="r" b="b"/>
              <a:pathLst>
                <a:path w="8016" h="4452" extrusionOk="0">
                  <a:moveTo>
                    <a:pt x="7591" y="1"/>
                  </a:moveTo>
                  <a:lnTo>
                    <a:pt x="7514" y="14"/>
                  </a:lnTo>
                  <a:lnTo>
                    <a:pt x="7437" y="39"/>
                  </a:lnTo>
                  <a:lnTo>
                    <a:pt x="7360" y="78"/>
                  </a:lnTo>
                  <a:lnTo>
                    <a:pt x="2471" y="3461"/>
                  </a:lnTo>
                  <a:lnTo>
                    <a:pt x="760" y="888"/>
                  </a:lnTo>
                  <a:lnTo>
                    <a:pt x="709" y="824"/>
                  </a:lnTo>
                  <a:lnTo>
                    <a:pt x="644" y="773"/>
                  </a:lnTo>
                  <a:lnTo>
                    <a:pt x="567" y="734"/>
                  </a:lnTo>
                  <a:lnTo>
                    <a:pt x="490" y="708"/>
                  </a:lnTo>
                  <a:lnTo>
                    <a:pt x="335" y="708"/>
                  </a:lnTo>
                  <a:lnTo>
                    <a:pt x="258" y="734"/>
                  </a:lnTo>
                  <a:lnTo>
                    <a:pt x="181" y="773"/>
                  </a:lnTo>
                  <a:lnTo>
                    <a:pt x="117" y="824"/>
                  </a:lnTo>
                  <a:lnTo>
                    <a:pt x="65" y="888"/>
                  </a:lnTo>
                  <a:lnTo>
                    <a:pt x="27" y="966"/>
                  </a:lnTo>
                  <a:lnTo>
                    <a:pt x="1" y="1043"/>
                  </a:lnTo>
                  <a:lnTo>
                    <a:pt x="1" y="1120"/>
                  </a:lnTo>
                  <a:lnTo>
                    <a:pt x="1" y="1197"/>
                  </a:lnTo>
                  <a:lnTo>
                    <a:pt x="27" y="1274"/>
                  </a:lnTo>
                  <a:lnTo>
                    <a:pt x="65" y="1351"/>
                  </a:lnTo>
                  <a:lnTo>
                    <a:pt x="2008" y="4272"/>
                  </a:lnTo>
                  <a:lnTo>
                    <a:pt x="2059" y="4336"/>
                  </a:lnTo>
                  <a:lnTo>
                    <a:pt x="2124" y="4388"/>
                  </a:lnTo>
                  <a:lnTo>
                    <a:pt x="2201" y="4426"/>
                  </a:lnTo>
                  <a:lnTo>
                    <a:pt x="2278" y="4452"/>
                  </a:lnTo>
                  <a:lnTo>
                    <a:pt x="2420" y="4452"/>
                  </a:lnTo>
                  <a:lnTo>
                    <a:pt x="2484" y="4439"/>
                  </a:lnTo>
                  <a:lnTo>
                    <a:pt x="2535" y="4413"/>
                  </a:lnTo>
                  <a:lnTo>
                    <a:pt x="2600" y="4388"/>
                  </a:lnTo>
                  <a:lnTo>
                    <a:pt x="7836" y="773"/>
                  </a:lnTo>
                  <a:lnTo>
                    <a:pt x="7900" y="708"/>
                  </a:lnTo>
                  <a:lnTo>
                    <a:pt x="7951" y="644"/>
                  </a:lnTo>
                  <a:lnTo>
                    <a:pt x="7990" y="580"/>
                  </a:lnTo>
                  <a:lnTo>
                    <a:pt x="8003" y="502"/>
                  </a:lnTo>
                  <a:lnTo>
                    <a:pt x="8016" y="425"/>
                  </a:lnTo>
                  <a:lnTo>
                    <a:pt x="8003" y="335"/>
                  </a:lnTo>
                  <a:lnTo>
                    <a:pt x="7977" y="258"/>
                  </a:lnTo>
                  <a:lnTo>
                    <a:pt x="7938" y="181"/>
                  </a:lnTo>
                  <a:lnTo>
                    <a:pt x="7887" y="116"/>
                  </a:lnTo>
                  <a:lnTo>
                    <a:pt x="7823" y="78"/>
                  </a:lnTo>
                  <a:lnTo>
                    <a:pt x="7745" y="39"/>
                  </a:lnTo>
                  <a:lnTo>
                    <a:pt x="7668" y="14"/>
                  </a:lnTo>
                  <a:lnTo>
                    <a:pt x="75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242;p41">
              <a:extLst>
                <a:ext uri="{FF2B5EF4-FFF2-40B4-BE49-F238E27FC236}">
                  <a16:creationId xmlns:a16="http://schemas.microsoft.com/office/drawing/2014/main" id="{44439309-D38B-DFD1-F374-2258432BFFEA}"/>
                </a:ext>
              </a:extLst>
            </p:cNvPr>
            <p:cNvSpPr/>
            <p:nvPr/>
          </p:nvSpPr>
          <p:spPr>
            <a:xfrm>
              <a:off x="3995325" y="2207400"/>
              <a:ext cx="281450" cy="270200"/>
            </a:xfrm>
            <a:custGeom>
              <a:avLst/>
              <a:gdLst/>
              <a:ahLst/>
              <a:cxnLst/>
              <a:rect l="l" t="t" r="r" b="b"/>
              <a:pathLst>
                <a:path w="11258" h="10808" extrusionOk="0">
                  <a:moveTo>
                    <a:pt x="9585" y="1"/>
                  </a:moveTo>
                  <a:lnTo>
                    <a:pt x="258" y="8826"/>
                  </a:lnTo>
                  <a:lnTo>
                    <a:pt x="206" y="8890"/>
                  </a:lnTo>
                  <a:lnTo>
                    <a:pt x="155" y="8955"/>
                  </a:lnTo>
                  <a:lnTo>
                    <a:pt x="103" y="9019"/>
                  </a:lnTo>
                  <a:lnTo>
                    <a:pt x="78" y="9083"/>
                  </a:lnTo>
                  <a:lnTo>
                    <a:pt x="26" y="9238"/>
                  </a:lnTo>
                  <a:lnTo>
                    <a:pt x="0" y="9392"/>
                  </a:lnTo>
                  <a:lnTo>
                    <a:pt x="13" y="9546"/>
                  </a:lnTo>
                  <a:lnTo>
                    <a:pt x="52" y="9701"/>
                  </a:lnTo>
                  <a:lnTo>
                    <a:pt x="91" y="9765"/>
                  </a:lnTo>
                  <a:lnTo>
                    <a:pt x="129" y="9842"/>
                  </a:lnTo>
                  <a:lnTo>
                    <a:pt x="168" y="9907"/>
                  </a:lnTo>
                  <a:lnTo>
                    <a:pt x="232" y="9971"/>
                  </a:lnTo>
                  <a:lnTo>
                    <a:pt x="785" y="10563"/>
                  </a:lnTo>
                  <a:lnTo>
                    <a:pt x="850" y="10614"/>
                  </a:lnTo>
                  <a:lnTo>
                    <a:pt x="901" y="10666"/>
                  </a:lnTo>
                  <a:lnTo>
                    <a:pt x="978" y="10704"/>
                  </a:lnTo>
                  <a:lnTo>
                    <a:pt x="1042" y="10743"/>
                  </a:lnTo>
                  <a:lnTo>
                    <a:pt x="1197" y="10794"/>
                  </a:lnTo>
                  <a:lnTo>
                    <a:pt x="1351" y="10807"/>
                  </a:lnTo>
                  <a:lnTo>
                    <a:pt x="1506" y="10794"/>
                  </a:lnTo>
                  <a:lnTo>
                    <a:pt x="1660" y="10756"/>
                  </a:lnTo>
                  <a:lnTo>
                    <a:pt x="1724" y="10730"/>
                  </a:lnTo>
                  <a:lnTo>
                    <a:pt x="1802" y="10691"/>
                  </a:lnTo>
                  <a:lnTo>
                    <a:pt x="1866" y="10640"/>
                  </a:lnTo>
                  <a:lnTo>
                    <a:pt x="1930" y="10588"/>
                  </a:lnTo>
                  <a:lnTo>
                    <a:pt x="11257" y="1763"/>
                  </a:lnTo>
                  <a:lnTo>
                    <a:pt x="95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243;p41">
              <a:extLst>
                <a:ext uri="{FF2B5EF4-FFF2-40B4-BE49-F238E27FC236}">
                  <a16:creationId xmlns:a16="http://schemas.microsoft.com/office/drawing/2014/main" id="{8EAF1AE5-58BF-7F5D-DAB8-E3F02457E23F}"/>
                </a:ext>
              </a:extLst>
            </p:cNvPr>
            <p:cNvSpPr/>
            <p:nvPr/>
          </p:nvSpPr>
          <p:spPr>
            <a:xfrm>
              <a:off x="4245550" y="2146950"/>
              <a:ext cx="96175" cy="93600"/>
            </a:xfrm>
            <a:custGeom>
              <a:avLst/>
              <a:gdLst/>
              <a:ahLst/>
              <a:cxnLst/>
              <a:rect l="l" t="t" r="r" b="b"/>
              <a:pathLst>
                <a:path w="3847" h="3744" extrusionOk="0">
                  <a:moveTo>
                    <a:pt x="3010" y="0"/>
                  </a:moveTo>
                  <a:lnTo>
                    <a:pt x="0" y="2856"/>
                  </a:lnTo>
                  <a:lnTo>
                    <a:pt x="836" y="3744"/>
                  </a:lnTo>
                  <a:lnTo>
                    <a:pt x="3847" y="88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244;p41">
              <a:extLst>
                <a:ext uri="{FF2B5EF4-FFF2-40B4-BE49-F238E27FC236}">
                  <a16:creationId xmlns:a16="http://schemas.microsoft.com/office/drawing/2014/main" id="{94C86AAD-E631-7353-E3B9-AD3686D3A50C}"/>
                </a:ext>
              </a:extLst>
            </p:cNvPr>
            <p:cNvSpPr/>
            <p:nvPr/>
          </p:nvSpPr>
          <p:spPr>
            <a:xfrm>
              <a:off x="4297650" y="1905725"/>
              <a:ext cx="291725" cy="292050"/>
            </a:xfrm>
            <a:custGeom>
              <a:avLst/>
              <a:gdLst/>
              <a:ahLst/>
              <a:cxnLst/>
              <a:rect l="l" t="t" r="r" b="b"/>
              <a:pathLst>
                <a:path w="11669" h="11682" extrusionOk="0">
                  <a:moveTo>
                    <a:pt x="6124" y="297"/>
                  </a:moveTo>
                  <a:lnTo>
                    <a:pt x="6407" y="322"/>
                  </a:lnTo>
                  <a:lnTo>
                    <a:pt x="6690" y="361"/>
                  </a:lnTo>
                  <a:lnTo>
                    <a:pt x="6973" y="412"/>
                  </a:lnTo>
                  <a:lnTo>
                    <a:pt x="7243" y="477"/>
                  </a:lnTo>
                  <a:lnTo>
                    <a:pt x="7513" y="554"/>
                  </a:lnTo>
                  <a:lnTo>
                    <a:pt x="7770" y="644"/>
                  </a:lnTo>
                  <a:lnTo>
                    <a:pt x="8041" y="747"/>
                  </a:lnTo>
                  <a:lnTo>
                    <a:pt x="8285" y="863"/>
                  </a:lnTo>
                  <a:lnTo>
                    <a:pt x="8530" y="991"/>
                  </a:lnTo>
                  <a:lnTo>
                    <a:pt x="8774" y="1133"/>
                  </a:lnTo>
                  <a:lnTo>
                    <a:pt x="9006" y="1287"/>
                  </a:lnTo>
                  <a:lnTo>
                    <a:pt x="9237" y="1454"/>
                  </a:lnTo>
                  <a:lnTo>
                    <a:pt x="9456" y="1635"/>
                  </a:lnTo>
                  <a:lnTo>
                    <a:pt x="9662" y="1828"/>
                  </a:lnTo>
                  <a:lnTo>
                    <a:pt x="9867" y="2033"/>
                  </a:lnTo>
                  <a:lnTo>
                    <a:pt x="10048" y="2239"/>
                  </a:lnTo>
                  <a:lnTo>
                    <a:pt x="10228" y="2445"/>
                  </a:lnTo>
                  <a:lnTo>
                    <a:pt x="10395" y="2664"/>
                  </a:lnTo>
                  <a:lnTo>
                    <a:pt x="10536" y="2895"/>
                  </a:lnTo>
                  <a:lnTo>
                    <a:pt x="10678" y="3127"/>
                  </a:lnTo>
                  <a:lnTo>
                    <a:pt x="10807" y="3371"/>
                  </a:lnTo>
                  <a:lnTo>
                    <a:pt x="10922" y="3616"/>
                  </a:lnTo>
                  <a:lnTo>
                    <a:pt x="11025" y="3860"/>
                  </a:lnTo>
                  <a:lnTo>
                    <a:pt x="11115" y="4117"/>
                  </a:lnTo>
                  <a:lnTo>
                    <a:pt x="11193" y="4375"/>
                  </a:lnTo>
                  <a:lnTo>
                    <a:pt x="11257" y="4632"/>
                  </a:lnTo>
                  <a:lnTo>
                    <a:pt x="11308" y="4902"/>
                  </a:lnTo>
                  <a:lnTo>
                    <a:pt x="11347" y="5172"/>
                  </a:lnTo>
                  <a:lnTo>
                    <a:pt x="11373" y="5443"/>
                  </a:lnTo>
                  <a:lnTo>
                    <a:pt x="11385" y="5713"/>
                  </a:lnTo>
                  <a:lnTo>
                    <a:pt x="11385" y="5996"/>
                  </a:lnTo>
                  <a:lnTo>
                    <a:pt x="11373" y="6266"/>
                  </a:lnTo>
                  <a:lnTo>
                    <a:pt x="11347" y="6549"/>
                  </a:lnTo>
                  <a:lnTo>
                    <a:pt x="11295" y="6819"/>
                  </a:lnTo>
                  <a:lnTo>
                    <a:pt x="11244" y="7076"/>
                  </a:lnTo>
                  <a:lnTo>
                    <a:pt x="11180" y="7346"/>
                  </a:lnTo>
                  <a:lnTo>
                    <a:pt x="11102" y="7604"/>
                  </a:lnTo>
                  <a:lnTo>
                    <a:pt x="11012" y="7861"/>
                  </a:lnTo>
                  <a:lnTo>
                    <a:pt x="10909" y="8105"/>
                  </a:lnTo>
                  <a:lnTo>
                    <a:pt x="10794" y="8350"/>
                  </a:lnTo>
                  <a:lnTo>
                    <a:pt x="10665" y="8581"/>
                  </a:lnTo>
                  <a:lnTo>
                    <a:pt x="10524" y="8813"/>
                  </a:lnTo>
                  <a:lnTo>
                    <a:pt x="10369" y="9045"/>
                  </a:lnTo>
                  <a:lnTo>
                    <a:pt x="10202" y="9263"/>
                  </a:lnTo>
                  <a:lnTo>
                    <a:pt x="10035" y="9469"/>
                  </a:lnTo>
                  <a:lnTo>
                    <a:pt x="9842" y="9675"/>
                  </a:lnTo>
                  <a:lnTo>
                    <a:pt x="9649" y="9868"/>
                  </a:lnTo>
                  <a:lnTo>
                    <a:pt x="9456" y="10048"/>
                  </a:lnTo>
                  <a:lnTo>
                    <a:pt x="9250" y="10215"/>
                  </a:lnTo>
                  <a:lnTo>
                    <a:pt x="9044" y="10370"/>
                  </a:lnTo>
                  <a:lnTo>
                    <a:pt x="8825" y="10524"/>
                  </a:lnTo>
                  <a:lnTo>
                    <a:pt x="8594" y="10653"/>
                  </a:lnTo>
                  <a:lnTo>
                    <a:pt x="8362" y="10781"/>
                  </a:lnTo>
                  <a:lnTo>
                    <a:pt x="8131" y="10897"/>
                  </a:lnTo>
                  <a:lnTo>
                    <a:pt x="7886" y="11000"/>
                  </a:lnTo>
                  <a:lnTo>
                    <a:pt x="7642" y="11090"/>
                  </a:lnTo>
                  <a:lnTo>
                    <a:pt x="7397" y="11167"/>
                  </a:lnTo>
                  <a:lnTo>
                    <a:pt x="7153" y="11232"/>
                  </a:lnTo>
                  <a:lnTo>
                    <a:pt x="6896" y="11283"/>
                  </a:lnTo>
                  <a:lnTo>
                    <a:pt x="6638" y="11335"/>
                  </a:lnTo>
                  <a:lnTo>
                    <a:pt x="6368" y="11360"/>
                  </a:lnTo>
                  <a:lnTo>
                    <a:pt x="6111" y="11386"/>
                  </a:lnTo>
                  <a:lnTo>
                    <a:pt x="5558" y="11386"/>
                  </a:lnTo>
                  <a:lnTo>
                    <a:pt x="5275" y="11360"/>
                  </a:lnTo>
                  <a:lnTo>
                    <a:pt x="4992" y="11322"/>
                  </a:lnTo>
                  <a:lnTo>
                    <a:pt x="4709" y="11270"/>
                  </a:lnTo>
                  <a:lnTo>
                    <a:pt x="4439" y="11206"/>
                  </a:lnTo>
                  <a:lnTo>
                    <a:pt x="4168" y="11129"/>
                  </a:lnTo>
                  <a:lnTo>
                    <a:pt x="3898" y="11039"/>
                  </a:lnTo>
                  <a:lnTo>
                    <a:pt x="3641" y="10936"/>
                  </a:lnTo>
                  <a:lnTo>
                    <a:pt x="3397" y="10820"/>
                  </a:lnTo>
                  <a:lnTo>
                    <a:pt x="3139" y="10691"/>
                  </a:lnTo>
                  <a:lnTo>
                    <a:pt x="2908" y="10550"/>
                  </a:lnTo>
                  <a:lnTo>
                    <a:pt x="2676" y="10395"/>
                  </a:lnTo>
                  <a:lnTo>
                    <a:pt x="2445" y="10228"/>
                  </a:lnTo>
                  <a:lnTo>
                    <a:pt x="2226" y="10048"/>
                  </a:lnTo>
                  <a:lnTo>
                    <a:pt x="2007" y="9855"/>
                  </a:lnTo>
                  <a:lnTo>
                    <a:pt x="1814" y="9649"/>
                  </a:lnTo>
                  <a:lnTo>
                    <a:pt x="1621" y="9443"/>
                  </a:lnTo>
                  <a:lnTo>
                    <a:pt x="1441" y="9225"/>
                  </a:lnTo>
                  <a:lnTo>
                    <a:pt x="1274" y="8993"/>
                  </a:lnTo>
                  <a:lnTo>
                    <a:pt x="1119" y="8762"/>
                  </a:lnTo>
                  <a:lnTo>
                    <a:pt x="991" y="8530"/>
                  </a:lnTo>
                  <a:lnTo>
                    <a:pt x="862" y="8286"/>
                  </a:lnTo>
                  <a:lnTo>
                    <a:pt x="746" y="8041"/>
                  </a:lnTo>
                  <a:lnTo>
                    <a:pt x="643" y="7784"/>
                  </a:lnTo>
                  <a:lnTo>
                    <a:pt x="553" y="7527"/>
                  </a:lnTo>
                  <a:lnTo>
                    <a:pt x="476" y="7269"/>
                  </a:lnTo>
                  <a:lnTo>
                    <a:pt x="425" y="7012"/>
                  </a:lnTo>
                  <a:lnTo>
                    <a:pt x="373" y="6755"/>
                  </a:lnTo>
                  <a:lnTo>
                    <a:pt x="335" y="6485"/>
                  </a:lnTo>
                  <a:lnTo>
                    <a:pt x="309" y="6227"/>
                  </a:lnTo>
                  <a:lnTo>
                    <a:pt x="296" y="5957"/>
                  </a:lnTo>
                  <a:lnTo>
                    <a:pt x="296" y="5687"/>
                  </a:lnTo>
                  <a:lnTo>
                    <a:pt x="309" y="5417"/>
                  </a:lnTo>
                  <a:lnTo>
                    <a:pt x="335" y="5159"/>
                  </a:lnTo>
                  <a:lnTo>
                    <a:pt x="373" y="4889"/>
                  </a:lnTo>
                  <a:lnTo>
                    <a:pt x="425" y="4632"/>
                  </a:lnTo>
                  <a:lnTo>
                    <a:pt x="489" y="4375"/>
                  </a:lnTo>
                  <a:lnTo>
                    <a:pt x="566" y="4117"/>
                  </a:lnTo>
                  <a:lnTo>
                    <a:pt x="656" y="3860"/>
                  </a:lnTo>
                  <a:lnTo>
                    <a:pt x="759" y="3616"/>
                  </a:lnTo>
                  <a:lnTo>
                    <a:pt x="875" y="3371"/>
                  </a:lnTo>
                  <a:lnTo>
                    <a:pt x="1004" y="3127"/>
                  </a:lnTo>
                  <a:lnTo>
                    <a:pt x="1145" y="2895"/>
                  </a:lnTo>
                  <a:lnTo>
                    <a:pt x="1300" y="2664"/>
                  </a:lnTo>
                  <a:lnTo>
                    <a:pt x="1454" y="2445"/>
                  </a:lnTo>
                  <a:lnTo>
                    <a:pt x="1634" y="2226"/>
                  </a:lnTo>
                  <a:lnTo>
                    <a:pt x="1827" y="2008"/>
                  </a:lnTo>
                  <a:lnTo>
                    <a:pt x="2033" y="1815"/>
                  </a:lnTo>
                  <a:lnTo>
                    <a:pt x="2226" y="1635"/>
                  </a:lnTo>
                  <a:lnTo>
                    <a:pt x="2432" y="1467"/>
                  </a:lnTo>
                  <a:lnTo>
                    <a:pt x="2637" y="1313"/>
                  </a:lnTo>
                  <a:lnTo>
                    <a:pt x="2856" y="1159"/>
                  </a:lnTo>
                  <a:lnTo>
                    <a:pt x="3088" y="1030"/>
                  </a:lnTo>
                  <a:lnTo>
                    <a:pt x="3306" y="901"/>
                  </a:lnTo>
                  <a:lnTo>
                    <a:pt x="3551" y="786"/>
                  </a:lnTo>
                  <a:lnTo>
                    <a:pt x="3782" y="683"/>
                  </a:lnTo>
                  <a:lnTo>
                    <a:pt x="4027" y="593"/>
                  </a:lnTo>
                  <a:lnTo>
                    <a:pt x="4284" y="515"/>
                  </a:lnTo>
                  <a:lnTo>
                    <a:pt x="4529" y="451"/>
                  </a:lnTo>
                  <a:lnTo>
                    <a:pt x="4786" y="400"/>
                  </a:lnTo>
                  <a:lnTo>
                    <a:pt x="5043" y="348"/>
                  </a:lnTo>
                  <a:lnTo>
                    <a:pt x="5313" y="322"/>
                  </a:lnTo>
                  <a:lnTo>
                    <a:pt x="5571" y="297"/>
                  </a:lnTo>
                  <a:close/>
                  <a:moveTo>
                    <a:pt x="5841" y="1"/>
                  </a:moveTo>
                  <a:lnTo>
                    <a:pt x="5571" y="14"/>
                  </a:lnTo>
                  <a:lnTo>
                    <a:pt x="5300" y="27"/>
                  </a:lnTo>
                  <a:lnTo>
                    <a:pt x="5030" y="65"/>
                  </a:lnTo>
                  <a:lnTo>
                    <a:pt x="4760" y="104"/>
                  </a:lnTo>
                  <a:lnTo>
                    <a:pt x="4503" y="155"/>
                  </a:lnTo>
                  <a:lnTo>
                    <a:pt x="4233" y="232"/>
                  </a:lnTo>
                  <a:lnTo>
                    <a:pt x="3975" y="310"/>
                  </a:lnTo>
                  <a:lnTo>
                    <a:pt x="3718" y="400"/>
                  </a:lnTo>
                  <a:lnTo>
                    <a:pt x="3461" y="515"/>
                  </a:lnTo>
                  <a:lnTo>
                    <a:pt x="3216" y="631"/>
                  </a:lnTo>
                  <a:lnTo>
                    <a:pt x="2972" y="760"/>
                  </a:lnTo>
                  <a:lnTo>
                    <a:pt x="2728" y="901"/>
                  </a:lnTo>
                  <a:lnTo>
                    <a:pt x="2496" y="1056"/>
                  </a:lnTo>
                  <a:lnTo>
                    <a:pt x="2264" y="1223"/>
                  </a:lnTo>
                  <a:lnTo>
                    <a:pt x="2046" y="1403"/>
                  </a:lnTo>
                  <a:lnTo>
                    <a:pt x="1827" y="1596"/>
                  </a:lnTo>
                  <a:lnTo>
                    <a:pt x="1621" y="1815"/>
                  </a:lnTo>
                  <a:lnTo>
                    <a:pt x="1415" y="2033"/>
                  </a:lnTo>
                  <a:lnTo>
                    <a:pt x="1222" y="2265"/>
                  </a:lnTo>
                  <a:lnTo>
                    <a:pt x="1055" y="2497"/>
                  </a:lnTo>
                  <a:lnTo>
                    <a:pt x="901" y="2741"/>
                  </a:lnTo>
                  <a:lnTo>
                    <a:pt x="746" y="2985"/>
                  </a:lnTo>
                  <a:lnTo>
                    <a:pt x="618" y="3243"/>
                  </a:lnTo>
                  <a:lnTo>
                    <a:pt x="489" y="3500"/>
                  </a:lnTo>
                  <a:lnTo>
                    <a:pt x="386" y="3757"/>
                  </a:lnTo>
                  <a:lnTo>
                    <a:pt x="296" y="4027"/>
                  </a:lnTo>
                  <a:lnTo>
                    <a:pt x="206" y="4298"/>
                  </a:lnTo>
                  <a:lnTo>
                    <a:pt x="142" y="4568"/>
                  </a:lnTo>
                  <a:lnTo>
                    <a:pt x="90" y="4851"/>
                  </a:lnTo>
                  <a:lnTo>
                    <a:pt x="52" y="5121"/>
                  </a:lnTo>
                  <a:lnTo>
                    <a:pt x="13" y="5404"/>
                  </a:lnTo>
                  <a:lnTo>
                    <a:pt x="0" y="5674"/>
                  </a:lnTo>
                  <a:lnTo>
                    <a:pt x="0" y="5957"/>
                  </a:lnTo>
                  <a:lnTo>
                    <a:pt x="13" y="6240"/>
                  </a:lnTo>
                  <a:lnTo>
                    <a:pt x="39" y="6523"/>
                  </a:lnTo>
                  <a:lnTo>
                    <a:pt x="77" y="6793"/>
                  </a:lnTo>
                  <a:lnTo>
                    <a:pt x="129" y="7076"/>
                  </a:lnTo>
                  <a:lnTo>
                    <a:pt x="193" y="7346"/>
                  </a:lnTo>
                  <a:lnTo>
                    <a:pt x="283" y="7617"/>
                  </a:lnTo>
                  <a:lnTo>
                    <a:pt x="373" y="7887"/>
                  </a:lnTo>
                  <a:lnTo>
                    <a:pt x="476" y="8157"/>
                  </a:lnTo>
                  <a:lnTo>
                    <a:pt x="592" y="8414"/>
                  </a:lnTo>
                  <a:lnTo>
                    <a:pt x="734" y="8672"/>
                  </a:lnTo>
                  <a:lnTo>
                    <a:pt x="875" y="8916"/>
                  </a:lnTo>
                  <a:lnTo>
                    <a:pt x="1042" y="9160"/>
                  </a:lnTo>
                  <a:lnTo>
                    <a:pt x="1210" y="9405"/>
                  </a:lnTo>
                  <a:lnTo>
                    <a:pt x="1402" y="9624"/>
                  </a:lnTo>
                  <a:lnTo>
                    <a:pt x="1595" y="9855"/>
                  </a:lnTo>
                  <a:lnTo>
                    <a:pt x="1814" y="10074"/>
                  </a:lnTo>
                  <a:lnTo>
                    <a:pt x="2046" y="10280"/>
                  </a:lnTo>
                  <a:lnTo>
                    <a:pt x="2290" y="10473"/>
                  </a:lnTo>
                  <a:lnTo>
                    <a:pt x="2535" y="10653"/>
                  </a:lnTo>
                  <a:lnTo>
                    <a:pt x="2779" y="10820"/>
                  </a:lnTo>
                  <a:lnTo>
                    <a:pt x="3036" y="10961"/>
                  </a:lnTo>
                  <a:lnTo>
                    <a:pt x="3306" y="11103"/>
                  </a:lnTo>
                  <a:lnTo>
                    <a:pt x="3564" y="11219"/>
                  </a:lnTo>
                  <a:lnTo>
                    <a:pt x="3847" y="11322"/>
                  </a:lnTo>
                  <a:lnTo>
                    <a:pt x="4117" y="11425"/>
                  </a:lnTo>
                  <a:lnTo>
                    <a:pt x="4400" y="11502"/>
                  </a:lnTo>
                  <a:lnTo>
                    <a:pt x="4683" y="11566"/>
                  </a:lnTo>
                  <a:lnTo>
                    <a:pt x="4979" y="11618"/>
                  </a:lnTo>
                  <a:lnTo>
                    <a:pt x="5262" y="11643"/>
                  </a:lnTo>
                  <a:lnTo>
                    <a:pt x="5545" y="11669"/>
                  </a:lnTo>
                  <a:lnTo>
                    <a:pt x="5841" y="11682"/>
                  </a:lnTo>
                  <a:lnTo>
                    <a:pt x="6111" y="11669"/>
                  </a:lnTo>
                  <a:lnTo>
                    <a:pt x="6381" y="11656"/>
                  </a:lnTo>
                  <a:lnTo>
                    <a:pt x="6651" y="11618"/>
                  </a:lnTo>
                  <a:lnTo>
                    <a:pt x="6921" y="11579"/>
                  </a:lnTo>
                  <a:lnTo>
                    <a:pt x="7179" y="11527"/>
                  </a:lnTo>
                  <a:lnTo>
                    <a:pt x="7449" y="11450"/>
                  </a:lnTo>
                  <a:lnTo>
                    <a:pt x="7706" y="11373"/>
                  </a:lnTo>
                  <a:lnTo>
                    <a:pt x="7963" y="11283"/>
                  </a:lnTo>
                  <a:lnTo>
                    <a:pt x="8221" y="11180"/>
                  </a:lnTo>
                  <a:lnTo>
                    <a:pt x="8465" y="11051"/>
                  </a:lnTo>
                  <a:lnTo>
                    <a:pt x="8710" y="10923"/>
                  </a:lnTo>
                  <a:lnTo>
                    <a:pt x="8954" y="10781"/>
                  </a:lnTo>
                  <a:lnTo>
                    <a:pt x="9186" y="10627"/>
                  </a:lnTo>
                  <a:lnTo>
                    <a:pt x="9417" y="10460"/>
                  </a:lnTo>
                  <a:lnTo>
                    <a:pt x="9636" y="10280"/>
                  </a:lnTo>
                  <a:lnTo>
                    <a:pt x="9855" y="10087"/>
                  </a:lnTo>
                  <a:lnTo>
                    <a:pt x="10060" y="9868"/>
                  </a:lnTo>
                  <a:lnTo>
                    <a:pt x="10266" y="9649"/>
                  </a:lnTo>
                  <a:lnTo>
                    <a:pt x="10446" y="9418"/>
                  </a:lnTo>
                  <a:lnTo>
                    <a:pt x="10626" y="9186"/>
                  </a:lnTo>
                  <a:lnTo>
                    <a:pt x="10781" y="8942"/>
                  </a:lnTo>
                  <a:lnTo>
                    <a:pt x="10935" y="8697"/>
                  </a:lnTo>
                  <a:lnTo>
                    <a:pt x="11064" y="8440"/>
                  </a:lnTo>
                  <a:lnTo>
                    <a:pt x="11180" y="8183"/>
                  </a:lnTo>
                  <a:lnTo>
                    <a:pt x="11295" y="7925"/>
                  </a:lnTo>
                  <a:lnTo>
                    <a:pt x="11385" y="7655"/>
                  </a:lnTo>
                  <a:lnTo>
                    <a:pt x="11463" y="7385"/>
                  </a:lnTo>
                  <a:lnTo>
                    <a:pt x="11540" y="7115"/>
                  </a:lnTo>
                  <a:lnTo>
                    <a:pt x="11591" y="6845"/>
                  </a:lnTo>
                  <a:lnTo>
                    <a:pt x="11630" y="6562"/>
                  </a:lnTo>
                  <a:lnTo>
                    <a:pt x="11656" y="6279"/>
                  </a:lnTo>
                  <a:lnTo>
                    <a:pt x="11668" y="6009"/>
                  </a:lnTo>
                  <a:lnTo>
                    <a:pt x="11668" y="5726"/>
                  </a:lnTo>
                  <a:lnTo>
                    <a:pt x="11668" y="5443"/>
                  </a:lnTo>
                  <a:lnTo>
                    <a:pt x="11643" y="5159"/>
                  </a:lnTo>
                  <a:lnTo>
                    <a:pt x="11604" y="4889"/>
                  </a:lnTo>
                  <a:lnTo>
                    <a:pt x="11540" y="4606"/>
                  </a:lnTo>
                  <a:lnTo>
                    <a:pt x="11476" y="4336"/>
                  </a:lnTo>
                  <a:lnTo>
                    <a:pt x="11398" y="4066"/>
                  </a:lnTo>
                  <a:lnTo>
                    <a:pt x="11308" y="3796"/>
                  </a:lnTo>
                  <a:lnTo>
                    <a:pt x="11205" y="3526"/>
                  </a:lnTo>
                  <a:lnTo>
                    <a:pt x="11077" y="3268"/>
                  </a:lnTo>
                  <a:lnTo>
                    <a:pt x="10948" y="3011"/>
                  </a:lnTo>
                  <a:lnTo>
                    <a:pt x="10807" y="2767"/>
                  </a:lnTo>
                  <a:lnTo>
                    <a:pt x="10639" y="2522"/>
                  </a:lnTo>
                  <a:lnTo>
                    <a:pt x="10472" y="2291"/>
                  </a:lnTo>
                  <a:lnTo>
                    <a:pt x="10279" y="2059"/>
                  </a:lnTo>
                  <a:lnTo>
                    <a:pt x="10073" y="1828"/>
                  </a:lnTo>
                  <a:lnTo>
                    <a:pt x="9855" y="1609"/>
                  </a:lnTo>
                  <a:lnTo>
                    <a:pt x="9636" y="1403"/>
                  </a:lnTo>
                  <a:lnTo>
                    <a:pt x="9391" y="1210"/>
                  </a:lnTo>
                  <a:lnTo>
                    <a:pt x="9147" y="1030"/>
                  </a:lnTo>
                  <a:lnTo>
                    <a:pt x="8903" y="876"/>
                  </a:lnTo>
                  <a:lnTo>
                    <a:pt x="8645" y="721"/>
                  </a:lnTo>
                  <a:lnTo>
                    <a:pt x="8375" y="580"/>
                  </a:lnTo>
                  <a:lnTo>
                    <a:pt x="8105" y="464"/>
                  </a:lnTo>
                  <a:lnTo>
                    <a:pt x="7835" y="361"/>
                  </a:lnTo>
                  <a:lnTo>
                    <a:pt x="7552" y="258"/>
                  </a:lnTo>
                  <a:lnTo>
                    <a:pt x="7282" y="181"/>
                  </a:lnTo>
                  <a:lnTo>
                    <a:pt x="6999" y="117"/>
                  </a:lnTo>
                  <a:lnTo>
                    <a:pt x="6703" y="65"/>
                  </a:lnTo>
                  <a:lnTo>
                    <a:pt x="6420" y="39"/>
                  </a:lnTo>
                  <a:lnTo>
                    <a:pt x="6124" y="14"/>
                  </a:lnTo>
                  <a:lnTo>
                    <a:pt x="58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245;p41">
              <a:extLst>
                <a:ext uri="{FF2B5EF4-FFF2-40B4-BE49-F238E27FC236}">
                  <a16:creationId xmlns:a16="http://schemas.microsoft.com/office/drawing/2014/main" id="{E3C32547-C6EE-B87D-D718-1BAA1EA31B02}"/>
                </a:ext>
              </a:extLst>
            </p:cNvPr>
            <p:cNvSpPr/>
            <p:nvPr/>
          </p:nvSpPr>
          <p:spPr>
            <a:xfrm>
              <a:off x="4305050" y="1913125"/>
              <a:ext cx="277250" cy="277250"/>
            </a:xfrm>
            <a:custGeom>
              <a:avLst/>
              <a:gdLst/>
              <a:ahLst/>
              <a:cxnLst/>
              <a:rect l="l" t="t" r="r" b="b"/>
              <a:pathLst>
                <a:path w="11090" h="11090" fill="none" extrusionOk="0">
                  <a:moveTo>
                    <a:pt x="5545" y="1"/>
                  </a:moveTo>
                  <a:lnTo>
                    <a:pt x="5545" y="1"/>
                  </a:lnTo>
                  <a:lnTo>
                    <a:pt x="5828" y="1"/>
                  </a:lnTo>
                  <a:lnTo>
                    <a:pt x="6111" y="26"/>
                  </a:lnTo>
                  <a:lnTo>
                    <a:pt x="6394" y="65"/>
                  </a:lnTo>
                  <a:lnTo>
                    <a:pt x="6677" y="116"/>
                  </a:lnTo>
                  <a:lnTo>
                    <a:pt x="6947" y="181"/>
                  </a:lnTo>
                  <a:lnTo>
                    <a:pt x="7217" y="258"/>
                  </a:lnTo>
                  <a:lnTo>
                    <a:pt x="7474" y="348"/>
                  </a:lnTo>
                  <a:lnTo>
                    <a:pt x="7745" y="451"/>
                  </a:lnTo>
                  <a:lnTo>
                    <a:pt x="7989" y="567"/>
                  </a:lnTo>
                  <a:lnTo>
                    <a:pt x="8234" y="695"/>
                  </a:lnTo>
                  <a:lnTo>
                    <a:pt x="8478" y="837"/>
                  </a:lnTo>
                  <a:lnTo>
                    <a:pt x="8710" y="991"/>
                  </a:lnTo>
                  <a:lnTo>
                    <a:pt x="8941" y="1158"/>
                  </a:lnTo>
                  <a:lnTo>
                    <a:pt x="9160" y="1339"/>
                  </a:lnTo>
                  <a:lnTo>
                    <a:pt x="9366" y="1532"/>
                  </a:lnTo>
                  <a:lnTo>
                    <a:pt x="9571" y="1737"/>
                  </a:lnTo>
                  <a:lnTo>
                    <a:pt x="9571" y="1737"/>
                  </a:lnTo>
                  <a:lnTo>
                    <a:pt x="9752" y="1943"/>
                  </a:lnTo>
                  <a:lnTo>
                    <a:pt x="9932" y="2149"/>
                  </a:lnTo>
                  <a:lnTo>
                    <a:pt x="10099" y="2368"/>
                  </a:lnTo>
                  <a:lnTo>
                    <a:pt x="10240" y="2599"/>
                  </a:lnTo>
                  <a:lnTo>
                    <a:pt x="10382" y="2831"/>
                  </a:lnTo>
                  <a:lnTo>
                    <a:pt x="10511" y="3075"/>
                  </a:lnTo>
                  <a:lnTo>
                    <a:pt x="10626" y="3320"/>
                  </a:lnTo>
                  <a:lnTo>
                    <a:pt x="10729" y="3564"/>
                  </a:lnTo>
                  <a:lnTo>
                    <a:pt x="10819" y="3821"/>
                  </a:lnTo>
                  <a:lnTo>
                    <a:pt x="10897" y="4079"/>
                  </a:lnTo>
                  <a:lnTo>
                    <a:pt x="10961" y="4336"/>
                  </a:lnTo>
                  <a:lnTo>
                    <a:pt x="11012" y="4606"/>
                  </a:lnTo>
                  <a:lnTo>
                    <a:pt x="11051" y="4876"/>
                  </a:lnTo>
                  <a:lnTo>
                    <a:pt x="11077" y="5147"/>
                  </a:lnTo>
                  <a:lnTo>
                    <a:pt x="11089" y="5417"/>
                  </a:lnTo>
                  <a:lnTo>
                    <a:pt x="11089" y="5700"/>
                  </a:lnTo>
                  <a:lnTo>
                    <a:pt x="11089" y="5700"/>
                  </a:lnTo>
                  <a:lnTo>
                    <a:pt x="11077" y="5970"/>
                  </a:lnTo>
                  <a:lnTo>
                    <a:pt x="11051" y="6253"/>
                  </a:lnTo>
                  <a:lnTo>
                    <a:pt x="10999" y="6523"/>
                  </a:lnTo>
                  <a:lnTo>
                    <a:pt x="10948" y="6780"/>
                  </a:lnTo>
                  <a:lnTo>
                    <a:pt x="10884" y="7050"/>
                  </a:lnTo>
                  <a:lnTo>
                    <a:pt x="10806" y="7308"/>
                  </a:lnTo>
                  <a:lnTo>
                    <a:pt x="10716" y="7565"/>
                  </a:lnTo>
                  <a:lnTo>
                    <a:pt x="10613" y="7809"/>
                  </a:lnTo>
                  <a:lnTo>
                    <a:pt x="10498" y="8054"/>
                  </a:lnTo>
                  <a:lnTo>
                    <a:pt x="10369" y="8285"/>
                  </a:lnTo>
                  <a:lnTo>
                    <a:pt x="10228" y="8517"/>
                  </a:lnTo>
                  <a:lnTo>
                    <a:pt x="10073" y="8749"/>
                  </a:lnTo>
                  <a:lnTo>
                    <a:pt x="9906" y="8967"/>
                  </a:lnTo>
                  <a:lnTo>
                    <a:pt x="9739" y="9173"/>
                  </a:lnTo>
                  <a:lnTo>
                    <a:pt x="9546" y="9379"/>
                  </a:lnTo>
                  <a:lnTo>
                    <a:pt x="9353" y="9572"/>
                  </a:lnTo>
                  <a:lnTo>
                    <a:pt x="9353" y="9572"/>
                  </a:lnTo>
                  <a:lnTo>
                    <a:pt x="9160" y="9752"/>
                  </a:lnTo>
                  <a:lnTo>
                    <a:pt x="8954" y="9919"/>
                  </a:lnTo>
                  <a:lnTo>
                    <a:pt x="8748" y="10074"/>
                  </a:lnTo>
                  <a:lnTo>
                    <a:pt x="8529" y="10228"/>
                  </a:lnTo>
                  <a:lnTo>
                    <a:pt x="8298" y="10357"/>
                  </a:lnTo>
                  <a:lnTo>
                    <a:pt x="8066" y="10485"/>
                  </a:lnTo>
                  <a:lnTo>
                    <a:pt x="7835" y="10601"/>
                  </a:lnTo>
                  <a:lnTo>
                    <a:pt x="7590" y="10704"/>
                  </a:lnTo>
                  <a:lnTo>
                    <a:pt x="7346" y="10794"/>
                  </a:lnTo>
                  <a:lnTo>
                    <a:pt x="7101" y="10871"/>
                  </a:lnTo>
                  <a:lnTo>
                    <a:pt x="6857" y="10936"/>
                  </a:lnTo>
                  <a:lnTo>
                    <a:pt x="6600" y="10987"/>
                  </a:lnTo>
                  <a:lnTo>
                    <a:pt x="6342" y="11039"/>
                  </a:lnTo>
                  <a:lnTo>
                    <a:pt x="6072" y="11064"/>
                  </a:lnTo>
                  <a:lnTo>
                    <a:pt x="5815" y="11090"/>
                  </a:lnTo>
                  <a:lnTo>
                    <a:pt x="5545" y="11090"/>
                  </a:lnTo>
                  <a:lnTo>
                    <a:pt x="5545" y="11090"/>
                  </a:lnTo>
                  <a:lnTo>
                    <a:pt x="5262" y="11090"/>
                  </a:lnTo>
                  <a:lnTo>
                    <a:pt x="4979" y="11064"/>
                  </a:lnTo>
                  <a:lnTo>
                    <a:pt x="4696" y="11026"/>
                  </a:lnTo>
                  <a:lnTo>
                    <a:pt x="4413" y="10974"/>
                  </a:lnTo>
                  <a:lnTo>
                    <a:pt x="4143" y="10910"/>
                  </a:lnTo>
                  <a:lnTo>
                    <a:pt x="3872" y="10833"/>
                  </a:lnTo>
                  <a:lnTo>
                    <a:pt x="3602" y="10743"/>
                  </a:lnTo>
                  <a:lnTo>
                    <a:pt x="3345" y="10640"/>
                  </a:lnTo>
                  <a:lnTo>
                    <a:pt x="3101" y="10524"/>
                  </a:lnTo>
                  <a:lnTo>
                    <a:pt x="2843" y="10395"/>
                  </a:lnTo>
                  <a:lnTo>
                    <a:pt x="2612" y="10254"/>
                  </a:lnTo>
                  <a:lnTo>
                    <a:pt x="2380" y="10099"/>
                  </a:lnTo>
                  <a:lnTo>
                    <a:pt x="2149" y="9932"/>
                  </a:lnTo>
                  <a:lnTo>
                    <a:pt x="1930" y="9752"/>
                  </a:lnTo>
                  <a:lnTo>
                    <a:pt x="1711" y="9559"/>
                  </a:lnTo>
                  <a:lnTo>
                    <a:pt x="1518" y="9353"/>
                  </a:lnTo>
                  <a:lnTo>
                    <a:pt x="1518" y="9353"/>
                  </a:lnTo>
                  <a:lnTo>
                    <a:pt x="1325" y="9147"/>
                  </a:lnTo>
                  <a:lnTo>
                    <a:pt x="1145" y="8929"/>
                  </a:lnTo>
                  <a:lnTo>
                    <a:pt x="978" y="8697"/>
                  </a:lnTo>
                  <a:lnTo>
                    <a:pt x="823" y="8466"/>
                  </a:lnTo>
                  <a:lnTo>
                    <a:pt x="695" y="8234"/>
                  </a:lnTo>
                  <a:lnTo>
                    <a:pt x="566" y="7990"/>
                  </a:lnTo>
                  <a:lnTo>
                    <a:pt x="450" y="7745"/>
                  </a:lnTo>
                  <a:lnTo>
                    <a:pt x="347" y="7488"/>
                  </a:lnTo>
                  <a:lnTo>
                    <a:pt x="257" y="7231"/>
                  </a:lnTo>
                  <a:lnTo>
                    <a:pt x="180" y="6973"/>
                  </a:lnTo>
                  <a:lnTo>
                    <a:pt x="129" y="6716"/>
                  </a:lnTo>
                  <a:lnTo>
                    <a:pt x="77" y="6459"/>
                  </a:lnTo>
                  <a:lnTo>
                    <a:pt x="39" y="6189"/>
                  </a:lnTo>
                  <a:lnTo>
                    <a:pt x="13" y="5931"/>
                  </a:lnTo>
                  <a:lnTo>
                    <a:pt x="0" y="5661"/>
                  </a:lnTo>
                  <a:lnTo>
                    <a:pt x="0" y="5391"/>
                  </a:lnTo>
                  <a:lnTo>
                    <a:pt x="13" y="5121"/>
                  </a:lnTo>
                  <a:lnTo>
                    <a:pt x="39" y="4863"/>
                  </a:lnTo>
                  <a:lnTo>
                    <a:pt x="77" y="4593"/>
                  </a:lnTo>
                  <a:lnTo>
                    <a:pt x="129" y="4336"/>
                  </a:lnTo>
                  <a:lnTo>
                    <a:pt x="193" y="4079"/>
                  </a:lnTo>
                  <a:lnTo>
                    <a:pt x="270" y="3821"/>
                  </a:lnTo>
                  <a:lnTo>
                    <a:pt x="360" y="3564"/>
                  </a:lnTo>
                  <a:lnTo>
                    <a:pt x="463" y="3320"/>
                  </a:lnTo>
                  <a:lnTo>
                    <a:pt x="579" y="3075"/>
                  </a:lnTo>
                  <a:lnTo>
                    <a:pt x="708" y="2831"/>
                  </a:lnTo>
                  <a:lnTo>
                    <a:pt x="849" y="2599"/>
                  </a:lnTo>
                  <a:lnTo>
                    <a:pt x="1004" y="2368"/>
                  </a:lnTo>
                  <a:lnTo>
                    <a:pt x="1158" y="2149"/>
                  </a:lnTo>
                  <a:lnTo>
                    <a:pt x="1338" y="1930"/>
                  </a:lnTo>
                  <a:lnTo>
                    <a:pt x="1531" y="1712"/>
                  </a:lnTo>
                  <a:lnTo>
                    <a:pt x="1737" y="1519"/>
                  </a:lnTo>
                  <a:lnTo>
                    <a:pt x="1737" y="1519"/>
                  </a:lnTo>
                  <a:lnTo>
                    <a:pt x="1930" y="1339"/>
                  </a:lnTo>
                  <a:lnTo>
                    <a:pt x="2136" y="1171"/>
                  </a:lnTo>
                  <a:lnTo>
                    <a:pt x="2341" y="1017"/>
                  </a:lnTo>
                  <a:lnTo>
                    <a:pt x="2560" y="863"/>
                  </a:lnTo>
                  <a:lnTo>
                    <a:pt x="2792" y="734"/>
                  </a:lnTo>
                  <a:lnTo>
                    <a:pt x="3010" y="605"/>
                  </a:lnTo>
                  <a:lnTo>
                    <a:pt x="3255" y="490"/>
                  </a:lnTo>
                  <a:lnTo>
                    <a:pt x="3486" y="387"/>
                  </a:lnTo>
                  <a:lnTo>
                    <a:pt x="3731" y="297"/>
                  </a:lnTo>
                  <a:lnTo>
                    <a:pt x="3988" y="219"/>
                  </a:lnTo>
                  <a:lnTo>
                    <a:pt x="4233" y="155"/>
                  </a:lnTo>
                  <a:lnTo>
                    <a:pt x="4490" y="104"/>
                  </a:lnTo>
                  <a:lnTo>
                    <a:pt x="4747" y="52"/>
                  </a:lnTo>
                  <a:lnTo>
                    <a:pt x="5017" y="26"/>
                  </a:lnTo>
                  <a:lnTo>
                    <a:pt x="5275" y="1"/>
                  </a:lnTo>
                  <a:lnTo>
                    <a:pt x="5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246;p41">
              <a:extLst>
                <a:ext uri="{FF2B5EF4-FFF2-40B4-BE49-F238E27FC236}">
                  <a16:creationId xmlns:a16="http://schemas.microsoft.com/office/drawing/2014/main" id="{BD997CE0-0481-03F1-B4F3-7D390D72CB2A}"/>
                </a:ext>
              </a:extLst>
            </p:cNvPr>
            <p:cNvSpPr/>
            <p:nvPr/>
          </p:nvSpPr>
          <p:spPr>
            <a:xfrm>
              <a:off x="4297650" y="1905725"/>
              <a:ext cx="291725" cy="292050"/>
            </a:xfrm>
            <a:custGeom>
              <a:avLst/>
              <a:gdLst/>
              <a:ahLst/>
              <a:cxnLst/>
              <a:rect l="l" t="t" r="r" b="b"/>
              <a:pathLst>
                <a:path w="11669" h="11682" fill="none" extrusionOk="0">
                  <a:moveTo>
                    <a:pt x="5841" y="1"/>
                  </a:moveTo>
                  <a:lnTo>
                    <a:pt x="5841" y="1"/>
                  </a:lnTo>
                  <a:lnTo>
                    <a:pt x="5571" y="14"/>
                  </a:lnTo>
                  <a:lnTo>
                    <a:pt x="5300" y="27"/>
                  </a:lnTo>
                  <a:lnTo>
                    <a:pt x="5030" y="65"/>
                  </a:lnTo>
                  <a:lnTo>
                    <a:pt x="4760" y="104"/>
                  </a:lnTo>
                  <a:lnTo>
                    <a:pt x="4503" y="155"/>
                  </a:lnTo>
                  <a:lnTo>
                    <a:pt x="4233" y="232"/>
                  </a:lnTo>
                  <a:lnTo>
                    <a:pt x="3975" y="310"/>
                  </a:lnTo>
                  <a:lnTo>
                    <a:pt x="3718" y="400"/>
                  </a:lnTo>
                  <a:lnTo>
                    <a:pt x="3461" y="515"/>
                  </a:lnTo>
                  <a:lnTo>
                    <a:pt x="3216" y="631"/>
                  </a:lnTo>
                  <a:lnTo>
                    <a:pt x="2972" y="760"/>
                  </a:lnTo>
                  <a:lnTo>
                    <a:pt x="2728" y="901"/>
                  </a:lnTo>
                  <a:lnTo>
                    <a:pt x="2496" y="1056"/>
                  </a:lnTo>
                  <a:lnTo>
                    <a:pt x="2264" y="1223"/>
                  </a:lnTo>
                  <a:lnTo>
                    <a:pt x="2046" y="1403"/>
                  </a:lnTo>
                  <a:lnTo>
                    <a:pt x="1827" y="1596"/>
                  </a:lnTo>
                  <a:lnTo>
                    <a:pt x="1827" y="1596"/>
                  </a:lnTo>
                  <a:lnTo>
                    <a:pt x="1621" y="1815"/>
                  </a:lnTo>
                  <a:lnTo>
                    <a:pt x="1415" y="2033"/>
                  </a:lnTo>
                  <a:lnTo>
                    <a:pt x="1222" y="2265"/>
                  </a:lnTo>
                  <a:lnTo>
                    <a:pt x="1055" y="2497"/>
                  </a:lnTo>
                  <a:lnTo>
                    <a:pt x="901" y="2741"/>
                  </a:lnTo>
                  <a:lnTo>
                    <a:pt x="746" y="2985"/>
                  </a:lnTo>
                  <a:lnTo>
                    <a:pt x="618" y="3243"/>
                  </a:lnTo>
                  <a:lnTo>
                    <a:pt x="489" y="3500"/>
                  </a:lnTo>
                  <a:lnTo>
                    <a:pt x="386" y="3757"/>
                  </a:lnTo>
                  <a:lnTo>
                    <a:pt x="296" y="4027"/>
                  </a:lnTo>
                  <a:lnTo>
                    <a:pt x="206" y="4298"/>
                  </a:lnTo>
                  <a:lnTo>
                    <a:pt x="142" y="4568"/>
                  </a:lnTo>
                  <a:lnTo>
                    <a:pt x="90" y="4851"/>
                  </a:lnTo>
                  <a:lnTo>
                    <a:pt x="52" y="5121"/>
                  </a:lnTo>
                  <a:lnTo>
                    <a:pt x="13" y="5404"/>
                  </a:lnTo>
                  <a:lnTo>
                    <a:pt x="0" y="5674"/>
                  </a:lnTo>
                  <a:lnTo>
                    <a:pt x="0" y="5957"/>
                  </a:lnTo>
                  <a:lnTo>
                    <a:pt x="13" y="6240"/>
                  </a:lnTo>
                  <a:lnTo>
                    <a:pt x="39" y="6523"/>
                  </a:lnTo>
                  <a:lnTo>
                    <a:pt x="77" y="6793"/>
                  </a:lnTo>
                  <a:lnTo>
                    <a:pt x="129" y="7076"/>
                  </a:lnTo>
                  <a:lnTo>
                    <a:pt x="193" y="7346"/>
                  </a:lnTo>
                  <a:lnTo>
                    <a:pt x="283" y="7617"/>
                  </a:lnTo>
                  <a:lnTo>
                    <a:pt x="373" y="7887"/>
                  </a:lnTo>
                  <a:lnTo>
                    <a:pt x="476" y="8157"/>
                  </a:lnTo>
                  <a:lnTo>
                    <a:pt x="592" y="8414"/>
                  </a:lnTo>
                  <a:lnTo>
                    <a:pt x="734" y="8672"/>
                  </a:lnTo>
                  <a:lnTo>
                    <a:pt x="875" y="8916"/>
                  </a:lnTo>
                  <a:lnTo>
                    <a:pt x="1042" y="9160"/>
                  </a:lnTo>
                  <a:lnTo>
                    <a:pt x="1210" y="9405"/>
                  </a:lnTo>
                  <a:lnTo>
                    <a:pt x="1402" y="9624"/>
                  </a:lnTo>
                  <a:lnTo>
                    <a:pt x="1595" y="9855"/>
                  </a:lnTo>
                  <a:lnTo>
                    <a:pt x="1595" y="9855"/>
                  </a:lnTo>
                  <a:lnTo>
                    <a:pt x="1814" y="10074"/>
                  </a:lnTo>
                  <a:lnTo>
                    <a:pt x="2046" y="10280"/>
                  </a:lnTo>
                  <a:lnTo>
                    <a:pt x="2290" y="10473"/>
                  </a:lnTo>
                  <a:lnTo>
                    <a:pt x="2535" y="10653"/>
                  </a:lnTo>
                  <a:lnTo>
                    <a:pt x="2779" y="10820"/>
                  </a:lnTo>
                  <a:lnTo>
                    <a:pt x="3036" y="10961"/>
                  </a:lnTo>
                  <a:lnTo>
                    <a:pt x="3306" y="11103"/>
                  </a:lnTo>
                  <a:lnTo>
                    <a:pt x="3564" y="11219"/>
                  </a:lnTo>
                  <a:lnTo>
                    <a:pt x="3847" y="11322"/>
                  </a:lnTo>
                  <a:lnTo>
                    <a:pt x="4117" y="11425"/>
                  </a:lnTo>
                  <a:lnTo>
                    <a:pt x="4400" y="11502"/>
                  </a:lnTo>
                  <a:lnTo>
                    <a:pt x="4683" y="11566"/>
                  </a:lnTo>
                  <a:lnTo>
                    <a:pt x="4979" y="11618"/>
                  </a:lnTo>
                  <a:lnTo>
                    <a:pt x="5262" y="11643"/>
                  </a:lnTo>
                  <a:lnTo>
                    <a:pt x="5545" y="11669"/>
                  </a:lnTo>
                  <a:lnTo>
                    <a:pt x="5841" y="11682"/>
                  </a:lnTo>
                  <a:lnTo>
                    <a:pt x="5841" y="11682"/>
                  </a:lnTo>
                  <a:lnTo>
                    <a:pt x="6111" y="11669"/>
                  </a:lnTo>
                  <a:lnTo>
                    <a:pt x="6381" y="11656"/>
                  </a:lnTo>
                  <a:lnTo>
                    <a:pt x="6651" y="11618"/>
                  </a:lnTo>
                  <a:lnTo>
                    <a:pt x="6921" y="11579"/>
                  </a:lnTo>
                  <a:lnTo>
                    <a:pt x="7179" y="11527"/>
                  </a:lnTo>
                  <a:lnTo>
                    <a:pt x="7449" y="11450"/>
                  </a:lnTo>
                  <a:lnTo>
                    <a:pt x="7706" y="11373"/>
                  </a:lnTo>
                  <a:lnTo>
                    <a:pt x="7963" y="11283"/>
                  </a:lnTo>
                  <a:lnTo>
                    <a:pt x="8221" y="11180"/>
                  </a:lnTo>
                  <a:lnTo>
                    <a:pt x="8465" y="11051"/>
                  </a:lnTo>
                  <a:lnTo>
                    <a:pt x="8710" y="10923"/>
                  </a:lnTo>
                  <a:lnTo>
                    <a:pt x="8954" y="10781"/>
                  </a:lnTo>
                  <a:lnTo>
                    <a:pt x="9186" y="10627"/>
                  </a:lnTo>
                  <a:lnTo>
                    <a:pt x="9417" y="10460"/>
                  </a:lnTo>
                  <a:lnTo>
                    <a:pt x="9636" y="10280"/>
                  </a:lnTo>
                  <a:lnTo>
                    <a:pt x="9855" y="10087"/>
                  </a:lnTo>
                  <a:lnTo>
                    <a:pt x="9855" y="10087"/>
                  </a:lnTo>
                  <a:lnTo>
                    <a:pt x="10060" y="9868"/>
                  </a:lnTo>
                  <a:lnTo>
                    <a:pt x="10266" y="9649"/>
                  </a:lnTo>
                  <a:lnTo>
                    <a:pt x="10446" y="9418"/>
                  </a:lnTo>
                  <a:lnTo>
                    <a:pt x="10626" y="9186"/>
                  </a:lnTo>
                  <a:lnTo>
                    <a:pt x="10781" y="8942"/>
                  </a:lnTo>
                  <a:lnTo>
                    <a:pt x="10935" y="8697"/>
                  </a:lnTo>
                  <a:lnTo>
                    <a:pt x="11064" y="8440"/>
                  </a:lnTo>
                  <a:lnTo>
                    <a:pt x="11180" y="8183"/>
                  </a:lnTo>
                  <a:lnTo>
                    <a:pt x="11295" y="7925"/>
                  </a:lnTo>
                  <a:lnTo>
                    <a:pt x="11385" y="7655"/>
                  </a:lnTo>
                  <a:lnTo>
                    <a:pt x="11463" y="7385"/>
                  </a:lnTo>
                  <a:lnTo>
                    <a:pt x="11540" y="7115"/>
                  </a:lnTo>
                  <a:lnTo>
                    <a:pt x="11591" y="6845"/>
                  </a:lnTo>
                  <a:lnTo>
                    <a:pt x="11630" y="6562"/>
                  </a:lnTo>
                  <a:lnTo>
                    <a:pt x="11656" y="6279"/>
                  </a:lnTo>
                  <a:lnTo>
                    <a:pt x="11668" y="6009"/>
                  </a:lnTo>
                  <a:lnTo>
                    <a:pt x="11668" y="5726"/>
                  </a:lnTo>
                  <a:lnTo>
                    <a:pt x="11668" y="5443"/>
                  </a:lnTo>
                  <a:lnTo>
                    <a:pt x="11643" y="5159"/>
                  </a:lnTo>
                  <a:lnTo>
                    <a:pt x="11604" y="4889"/>
                  </a:lnTo>
                  <a:lnTo>
                    <a:pt x="11540" y="4606"/>
                  </a:lnTo>
                  <a:lnTo>
                    <a:pt x="11476" y="4336"/>
                  </a:lnTo>
                  <a:lnTo>
                    <a:pt x="11398" y="4066"/>
                  </a:lnTo>
                  <a:lnTo>
                    <a:pt x="11308" y="3796"/>
                  </a:lnTo>
                  <a:lnTo>
                    <a:pt x="11205" y="3526"/>
                  </a:lnTo>
                  <a:lnTo>
                    <a:pt x="11077" y="3268"/>
                  </a:lnTo>
                  <a:lnTo>
                    <a:pt x="10948" y="3011"/>
                  </a:lnTo>
                  <a:lnTo>
                    <a:pt x="10807" y="2767"/>
                  </a:lnTo>
                  <a:lnTo>
                    <a:pt x="10639" y="2522"/>
                  </a:lnTo>
                  <a:lnTo>
                    <a:pt x="10472" y="2291"/>
                  </a:lnTo>
                  <a:lnTo>
                    <a:pt x="10279" y="2059"/>
                  </a:lnTo>
                  <a:lnTo>
                    <a:pt x="10073" y="1828"/>
                  </a:lnTo>
                  <a:lnTo>
                    <a:pt x="10073" y="1828"/>
                  </a:lnTo>
                  <a:lnTo>
                    <a:pt x="9855" y="1609"/>
                  </a:lnTo>
                  <a:lnTo>
                    <a:pt x="9636" y="1403"/>
                  </a:lnTo>
                  <a:lnTo>
                    <a:pt x="9391" y="1210"/>
                  </a:lnTo>
                  <a:lnTo>
                    <a:pt x="9147" y="1030"/>
                  </a:lnTo>
                  <a:lnTo>
                    <a:pt x="8903" y="876"/>
                  </a:lnTo>
                  <a:lnTo>
                    <a:pt x="8645" y="721"/>
                  </a:lnTo>
                  <a:lnTo>
                    <a:pt x="8375" y="580"/>
                  </a:lnTo>
                  <a:lnTo>
                    <a:pt x="8105" y="464"/>
                  </a:lnTo>
                  <a:lnTo>
                    <a:pt x="7835" y="361"/>
                  </a:lnTo>
                  <a:lnTo>
                    <a:pt x="7552" y="258"/>
                  </a:lnTo>
                  <a:lnTo>
                    <a:pt x="7282" y="181"/>
                  </a:lnTo>
                  <a:lnTo>
                    <a:pt x="6999" y="117"/>
                  </a:lnTo>
                  <a:lnTo>
                    <a:pt x="6703" y="65"/>
                  </a:lnTo>
                  <a:lnTo>
                    <a:pt x="6420" y="39"/>
                  </a:lnTo>
                  <a:lnTo>
                    <a:pt x="6124" y="14"/>
                  </a:lnTo>
                  <a:lnTo>
                    <a:pt x="5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247;p41">
              <a:extLst>
                <a:ext uri="{FF2B5EF4-FFF2-40B4-BE49-F238E27FC236}">
                  <a16:creationId xmlns:a16="http://schemas.microsoft.com/office/drawing/2014/main" id="{F4C46356-89B6-6648-3C24-A662CDAD42D6}"/>
                </a:ext>
              </a:extLst>
            </p:cNvPr>
            <p:cNvSpPr/>
            <p:nvPr/>
          </p:nvSpPr>
          <p:spPr>
            <a:xfrm>
              <a:off x="4310500" y="2076500"/>
              <a:ext cx="19975" cy="25125"/>
            </a:xfrm>
            <a:custGeom>
              <a:avLst/>
              <a:gdLst/>
              <a:ahLst/>
              <a:cxnLst/>
              <a:rect l="l" t="t" r="r" b="b"/>
              <a:pathLst>
                <a:path w="799" h="1005" extrusionOk="0">
                  <a:moveTo>
                    <a:pt x="1" y="1"/>
                  </a:moveTo>
                  <a:lnTo>
                    <a:pt x="52" y="258"/>
                  </a:lnTo>
                  <a:lnTo>
                    <a:pt x="117" y="503"/>
                  </a:lnTo>
                  <a:lnTo>
                    <a:pt x="194" y="760"/>
                  </a:lnTo>
                  <a:lnTo>
                    <a:pt x="297" y="1004"/>
                  </a:lnTo>
                  <a:lnTo>
                    <a:pt x="798" y="6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248;p41">
              <a:extLst>
                <a:ext uri="{FF2B5EF4-FFF2-40B4-BE49-F238E27FC236}">
                  <a16:creationId xmlns:a16="http://schemas.microsoft.com/office/drawing/2014/main" id="{A6911AEA-5DC6-5DAC-90F1-E7992792F15B}"/>
                </a:ext>
              </a:extLst>
            </p:cNvPr>
            <p:cNvSpPr/>
            <p:nvPr/>
          </p:nvSpPr>
          <p:spPr>
            <a:xfrm>
              <a:off x="4569400" y="2076500"/>
              <a:ext cx="7425" cy="25125"/>
            </a:xfrm>
            <a:custGeom>
              <a:avLst/>
              <a:gdLst/>
              <a:ahLst/>
              <a:cxnLst/>
              <a:rect l="l" t="t" r="r" b="b"/>
              <a:pathLst>
                <a:path w="297" h="1005" fill="none" extrusionOk="0">
                  <a:moveTo>
                    <a:pt x="297" y="1"/>
                  </a:moveTo>
                  <a:lnTo>
                    <a:pt x="297" y="1"/>
                  </a:lnTo>
                  <a:lnTo>
                    <a:pt x="297" y="1"/>
                  </a:lnTo>
                  <a:lnTo>
                    <a:pt x="245" y="258"/>
                  </a:lnTo>
                  <a:lnTo>
                    <a:pt x="168" y="503"/>
                  </a:lnTo>
                  <a:lnTo>
                    <a:pt x="91" y="760"/>
                  </a:lnTo>
                  <a:lnTo>
                    <a:pt x="1" y="1004"/>
                  </a:lnTo>
                  <a:lnTo>
                    <a:pt x="1" y="1004"/>
                  </a:lnTo>
                  <a:lnTo>
                    <a:pt x="1" y="1004"/>
                  </a:lnTo>
                  <a:lnTo>
                    <a:pt x="91" y="760"/>
                  </a:lnTo>
                  <a:lnTo>
                    <a:pt x="168" y="503"/>
                  </a:lnTo>
                  <a:lnTo>
                    <a:pt x="245" y="258"/>
                  </a:lnTo>
                  <a:lnTo>
                    <a:pt x="2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249;p41">
              <a:extLst>
                <a:ext uri="{FF2B5EF4-FFF2-40B4-BE49-F238E27FC236}">
                  <a16:creationId xmlns:a16="http://schemas.microsoft.com/office/drawing/2014/main" id="{87628E88-34A7-42DE-CDF4-2AAA2D46FB67}"/>
                </a:ext>
              </a:extLst>
            </p:cNvPr>
            <p:cNvSpPr/>
            <p:nvPr/>
          </p:nvSpPr>
          <p:spPr>
            <a:xfrm>
              <a:off x="4310500" y="2076500"/>
              <a:ext cx="19975" cy="25125"/>
            </a:xfrm>
            <a:custGeom>
              <a:avLst/>
              <a:gdLst/>
              <a:ahLst/>
              <a:cxnLst/>
              <a:rect l="l" t="t" r="r" b="b"/>
              <a:pathLst>
                <a:path w="799" h="10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2" y="258"/>
                  </a:lnTo>
                  <a:lnTo>
                    <a:pt x="117" y="503"/>
                  </a:lnTo>
                  <a:lnTo>
                    <a:pt x="194" y="760"/>
                  </a:lnTo>
                  <a:lnTo>
                    <a:pt x="297" y="1004"/>
                  </a:lnTo>
                  <a:lnTo>
                    <a:pt x="798" y="61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250;p41">
              <a:extLst>
                <a:ext uri="{FF2B5EF4-FFF2-40B4-BE49-F238E27FC236}">
                  <a16:creationId xmlns:a16="http://schemas.microsoft.com/office/drawing/2014/main" id="{F1142A81-7E8D-588C-3913-23A81495B5DD}"/>
                </a:ext>
              </a:extLst>
            </p:cNvPr>
            <p:cNvSpPr/>
            <p:nvPr/>
          </p:nvSpPr>
          <p:spPr>
            <a:xfrm>
              <a:off x="4308250" y="1916350"/>
              <a:ext cx="270825" cy="175625"/>
            </a:xfrm>
            <a:custGeom>
              <a:avLst/>
              <a:gdLst/>
              <a:ahLst/>
              <a:cxnLst/>
              <a:rect l="l" t="t" r="r" b="b"/>
              <a:pathLst>
                <a:path w="10833" h="7025" extrusionOk="0">
                  <a:moveTo>
                    <a:pt x="5417" y="0"/>
                  </a:moveTo>
                  <a:lnTo>
                    <a:pt x="5687" y="13"/>
                  </a:lnTo>
                  <a:lnTo>
                    <a:pt x="5835" y="20"/>
                  </a:lnTo>
                  <a:lnTo>
                    <a:pt x="5835" y="20"/>
                  </a:lnTo>
                  <a:lnTo>
                    <a:pt x="5828" y="13"/>
                  </a:lnTo>
                  <a:lnTo>
                    <a:pt x="5623" y="0"/>
                  </a:lnTo>
                  <a:close/>
                  <a:moveTo>
                    <a:pt x="5417" y="0"/>
                  </a:moveTo>
                  <a:lnTo>
                    <a:pt x="5031" y="13"/>
                  </a:lnTo>
                  <a:lnTo>
                    <a:pt x="4658" y="52"/>
                  </a:lnTo>
                  <a:lnTo>
                    <a:pt x="4572" y="67"/>
                  </a:lnTo>
                  <a:lnTo>
                    <a:pt x="4572" y="67"/>
                  </a:lnTo>
                  <a:lnTo>
                    <a:pt x="4671" y="52"/>
                  </a:lnTo>
                  <a:lnTo>
                    <a:pt x="4915" y="26"/>
                  </a:lnTo>
                  <a:lnTo>
                    <a:pt x="5160" y="13"/>
                  </a:lnTo>
                  <a:lnTo>
                    <a:pt x="5417" y="0"/>
                  </a:lnTo>
                  <a:close/>
                  <a:moveTo>
                    <a:pt x="4572" y="67"/>
                  </a:moveTo>
                  <a:lnTo>
                    <a:pt x="4413" y="90"/>
                  </a:lnTo>
                  <a:lnTo>
                    <a:pt x="4320" y="110"/>
                  </a:lnTo>
                  <a:lnTo>
                    <a:pt x="4320" y="110"/>
                  </a:lnTo>
                  <a:lnTo>
                    <a:pt x="4572" y="67"/>
                  </a:lnTo>
                  <a:close/>
                  <a:moveTo>
                    <a:pt x="4320" y="110"/>
                  </a:moveTo>
                  <a:lnTo>
                    <a:pt x="4285" y="116"/>
                  </a:lnTo>
                  <a:lnTo>
                    <a:pt x="4264" y="122"/>
                  </a:lnTo>
                  <a:lnTo>
                    <a:pt x="4264" y="122"/>
                  </a:lnTo>
                  <a:lnTo>
                    <a:pt x="4320" y="110"/>
                  </a:lnTo>
                  <a:close/>
                  <a:moveTo>
                    <a:pt x="4264" y="122"/>
                  </a:moveTo>
                  <a:lnTo>
                    <a:pt x="4169" y="142"/>
                  </a:lnTo>
                  <a:lnTo>
                    <a:pt x="3924" y="206"/>
                  </a:lnTo>
                  <a:lnTo>
                    <a:pt x="3680" y="283"/>
                  </a:lnTo>
                  <a:lnTo>
                    <a:pt x="3449" y="373"/>
                  </a:lnTo>
                  <a:lnTo>
                    <a:pt x="3204" y="463"/>
                  </a:lnTo>
                  <a:lnTo>
                    <a:pt x="2973" y="579"/>
                  </a:lnTo>
                  <a:lnTo>
                    <a:pt x="2923" y="606"/>
                  </a:lnTo>
                  <a:lnTo>
                    <a:pt x="2923" y="606"/>
                  </a:lnTo>
                  <a:lnTo>
                    <a:pt x="3191" y="476"/>
                  </a:lnTo>
                  <a:lnTo>
                    <a:pt x="3551" y="335"/>
                  </a:lnTo>
                  <a:lnTo>
                    <a:pt x="3912" y="219"/>
                  </a:lnTo>
                  <a:lnTo>
                    <a:pt x="4264" y="122"/>
                  </a:lnTo>
                  <a:close/>
                  <a:moveTo>
                    <a:pt x="2923" y="606"/>
                  </a:moveTo>
                  <a:lnTo>
                    <a:pt x="2844" y="644"/>
                  </a:lnTo>
                  <a:lnTo>
                    <a:pt x="2800" y="671"/>
                  </a:lnTo>
                  <a:lnTo>
                    <a:pt x="2800" y="671"/>
                  </a:lnTo>
                  <a:lnTo>
                    <a:pt x="2923" y="606"/>
                  </a:lnTo>
                  <a:close/>
                  <a:moveTo>
                    <a:pt x="2800" y="671"/>
                  </a:moveTo>
                  <a:lnTo>
                    <a:pt x="2754" y="695"/>
                  </a:lnTo>
                  <a:lnTo>
                    <a:pt x="2629" y="776"/>
                  </a:lnTo>
                  <a:lnTo>
                    <a:pt x="2800" y="671"/>
                  </a:lnTo>
                  <a:close/>
                  <a:moveTo>
                    <a:pt x="2629" y="776"/>
                  </a:moveTo>
                  <a:lnTo>
                    <a:pt x="2509" y="849"/>
                  </a:lnTo>
                  <a:lnTo>
                    <a:pt x="2512" y="852"/>
                  </a:lnTo>
                  <a:lnTo>
                    <a:pt x="2512" y="852"/>
                  </a:lnTo>
                  <a:lnTo>
                    <a:pt x="2535" y="837"/>
                  </a:lnTo>
                  <a:lnTo>
                    <a:pt x="2629" y="776"/>
                  </a:lnTo>
                  <a:close/>
                  <a:moveTo>
                    <a:pt x="1519" y="1647"/>
                  </a:moveTo>
                  <a:lnTo>
                    <a:pt x="1384" y="1801"/>
                  </a:lnTo>
                  <a:lnTo>
                    <a:pt x="1442" y="1737"/>
                  </a:lnTo>
                  <a:lnTo>
                    <a:pt x="1525" y="1654"/>
                  </a:lnTo>
                  <a:lnTo>
                    <a:pt x="1525" y="1654"/>
                  </a:lnTo>
                  <a:lnTo>
                    <a:pt x="1519" y="1647"/>
                  </a:lnTo>
                  <a:close/>
                  <a:moveTo>
                    <a:pt x="1384" y="1801"/>
                  </a:moveTo>
                  <a:lnTo>
                    <a:pt x="1210" y="1994"/>
                  </a:lnTo>
                  <a:lnTo>
                    <a:pt x="1004" y="2277"/>
                  </a:lnTo>
                  <a:lnTo>
                    <a:pt x="897" y="2435"/>
                  </a:lnTo>
                  <a:lnTo>
                    <a:pt x="1017" y="2264"/>
                  </a:lnTo>
                  <a:lnTo>
                    <a:pt x="1171" y="2059"/>
                  </a:lnTo>
                  <a:lnTo>
                    <a:pt x="1339" y="1853"/>
                  </a:lnTo>
                  <a:lnTo>
                    <a:pt x="1384" y="1801"/>
                  </a:lnTo>
                  <a:close/>
                  <a:moveTo>
                    <a:pt x="897" y="2435"/>
                  </a:moveTo>
                  <a:lnTo>
                    <a:pt x="863" y="2483"/>
                  </a:lnTo>
                  <a:lnTo>
                    <a:pt x="863" y="2484"/>
                  </a:lnTo>
                  <a:lnTo>
                    <a:pt x="863" y="2484"/>
                  </a:lnTo>
                  <a:lnTo>
                    <a:pt x="897" y="2435"/>
                  </a:lnTo>
                  <a:close/>
                  <a:moveTo>
                    <a:pt x="2512" y="852"/>
                  </a:moveTo>
                  <a:lnTo>
                    <a:pt x="2316" y="978"/>
                  </a:lnTo>
                  <a:lnTo>
                    <a:pt x="2098" y="1132"/>
                  </a:lnTo>
                  <a:lnTo>
                    <a:pt x="1892" y="1300"/>
                  </a:lnTo>
                  <a:lnTo>
                    <a:pt x="1699" y="1480"/>
                  </a:lnTo>
                  <a:lnTo>
                    <a:pt x="1525" y="1654"/>
                  </a:lnTo>
                  <a:lnTo>
                    <a:pt x="1525" y="1654"/>
                  </a:lnTo>
                  <a:lnTo>
                    <a:pt x="4195" y="4464"/>
                  </a:lnTo>
                  <a:lnTo>
                    <a:pt x="5198" y="3692"/>
                  </a:lnTo>
                  <a:lnTo>
                    <a:pt x="2512" y="852"/>
                  </a:lnTo>
                  <a:close/>
                  <a:moveTo>
                    <a:pt x="5835" y="20"/>
                  </a:moveTo>
                  <a:lnTo>
                    <a:pt x="10825" y="5293"/>
                  </a:lnTo>
                  <a:lnTo>
                    <a:pt x="10820" y="5159"/>
                  </a:lnTo>
                  <a:lnTo>
                    <a:pt x="10807" y="4850"/>
                  </a:lnTo>
                  <a:lnTo>
                    <a:pt x="10756" y="4542"/>
                  </a:lnTo>
                  <a:lnTo>
                    <a:pt x="10704" y="4233"/>
                  </a:lnTo>
                  <a:lnTo>
                    <a:pt x="10627" y="3924"/>
                  </a:lnTo>
                  <a:lnTo>
                    <a:pt x="10524" y="3628"/>
                  </a:lnTo>
                  <a:lnTo>
                    <a:pt x="10408" y="3332"/>
                  </a:lnTo>
                  <a:lnTo>
                    <a:pt x="10280" y="3036"/>
                  </a:lnTo>
                  <a:lnTo>
                    <a:pt x="10125" y="2753"/>
                  </a:lnTo>
                  <a:lnTo>
                    <a:pt x="9958" y="2470"/>
                  </a:lnTo>
                  <a:lnTo>
                    <a:pt x="9778" y="2200"/>
                  </a:lnTo>
                  <a:lnTo>
                    <a:pt x="9572" y="1943"/>
                  </a:lnTo>
                  <a:lnTo>
                    <a:pt x="9353" y="1698"/>
                  </a:lnTo>
                  <a:lnTo>
                    <a:pt x="9148" y="1493"/>
                  </a:lnTo>
                  <a:lnTo>
                    <a:pt x="8929" y="1300"/>
                  </a:lnTo>
                  <a:lnTo>
                    <a:pt x="8710" y="1120"/>
                  </a:lnTo>
                  <a:lnTo>
                    <a:pt x="8491" y="952"/>
                  </a:lnTo>
                  <a:lnTo>
                    <a:pt x="8260" y="798"/>
                  </a:lnTo>
                  <a:lnTo>
                    <a:pt x="8015" y="669"/>
                  </a:lnTo>
                  <a:lnTo>
                    <a:pt x="7771" y="541"/>
                  </a:lnTo>
                  <a:lnTo>
                    <a:pt x="7527" y="425"/>
                  </a:lnTo>
                  <a:lnTo>
                    <a:pt x="7269" y="322"/>
                  </a:lnTo>
                  <a:lnTo>
                    <a:pt x="7012" y="245"/>
                  </a:lnTo>
                  <a:lnTo>
                    <a:pt x="6755" y="168"/>
                  </a:lnTo>
                  <a:lnTo>
                    <a:pt x="6485" y="103"/>
                  </a:lnTo>
                  <a:lnTo>
                    <a:pt x="6214" y="65"/>
                  </a:lnTo>
                  <a:lnTo>
                    <a:pt x="5957" y="26"/>
                  </a:lnTo>
                  <a:lnTo>
                    <a:pt x="5835" y="20"/>
                  </a:lnTo>
                  <a:close/>
                  <a:moveTo>
                    <a:pt x="10825" y="5293"/>
                  </a:moveTo>
                  <a:lnTo>
                    <a:pt x="10833" y="5481"/>
                  </a:lnTo>
                  <a:lnTo>
                    <a:pt x="10833" y="5301"/>
                  </a:lnTo>
                  <a:lnTo>
                    <a:pt x="10825" y="5293"/>
                  </a:lnTo>
                  <a:close/>
                  <a:moveTo>
                    <a:pt x="10833" y="5481"/>
                  </a:moveTo>
                  <a:lnTo>
                    <a:pt x="10825" y="5664"/>
                  </a:lnTo>
                  <a:lnTo>
                    <a:pt x="10833" y="5584"/>
                  </a:lnTo>
                  <a:lnTo>
                    <a:pt x="10833" y="5481"/>
                  </a:lnTo>
                  <a:close/>
                  <a:moveTo>
                    <a:pt x="10825" y="5664"/>
                  </a:moveTo>
                  <a:lnTo>
                    <a:pt x="10807" y="5854"/>
                  </a:lnTo>
                  <a:lnTo>
                    <a:pt x="10794" y="5995"/>
                  </a:lnTo>
                  <a:lnTo>
                    <a:pt x="10820" y="5789"/>
                  </a:lnTo>
                  <a:lnTo>
                    <a:pt x="10825" y="5664"/>
                  </a:lnTo>
                  <a:close/>
                  <a:moveTo>
                    <a:pt x="10794" y="5995"/>
                  </a:moveTo>
                  <a:lnTo>
                    <a:pt x="10781" y="6098"/>
                  </a:lnTo>
                  <a:lnTo>
                    <a:pt x="10743" y="6407"/>
                  </a:lnTo>
                  <a:lnTo>
                    <a:pt x="10781" y="6137"/>
                  </a:lnTo>
                  <a:lnTo>
                    <a:pt x="10794" y="5995"/>
                  </a:lnTo>
                  <a:close/>
                  <a:moveTo>
                    <a:pt x="863" y="2484"/>
                  </a:moveTo>
                  <a:lnTo>
                    <a:pt x="811" y="2560"/>
                  </a:lnTo>
                  <a:lnTo>
                    <a:pt x="644" y="2856"/>
                  </a:lnTo>
                  <a:lnTo>
                    <a:pt x="490" y="3152"/>
                  </a:lnTo>
                  <a:lnTo>
                    <a:pt x="361" y="3461"/>
                  </a:lnTo>
                  <a:lnTo>
                    <a:pt x="258" y="3783"/>
                  </a:lnTo>
                  <a:lnTo>
                    <a:pt x="168" y="4104"/>
                  </a:lnTo>
                  <a:lnTo>
                    <a:pt x="91" y="4426"/>
                  </a:lnTo>
                  <a:lnTo>
                    <a:pt x="39" y="4747"/>
                  </a:lnTo>
                  <a:lnTo>
                    <a:pt x="14" y="5082"/>
                  </a:lnTo>
                  <a:lnTo>
                    <a:pt x="1" y="5416"/>
                  </a:lnTo>
                  <a:lnTo>
                    <a:pt x="14" y="5751"/>
                  </a:lnTo>
                  <a:lnTo>
                    <a:pt x="39" y="6072"/>
                  </a:lnTo>
                  <a:lnTo>
                    <a:pt x="91" y="6407"/>
                  </a:lnTo>
                  <a:lnTo>
                    <a:pt x="888" y="7024"/>
                  </a:lnTo>
                  <a:lnTo>
                    <a:pt x="3358" y="5108"/>
                  </a:lnTo>
                  <a:lnTo>
                    <a:pt x="863" y="2484"/>
                  </a:lnTo>
                  <a:close/>
                </a:path>
              </a:pathLst>
            </a:custGeom>
            <a:solidFill>
              <a:srgbClr val="20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251;p41">
              <a:extLst>
                <a:ext uri="{FF2B5EF4-FFF2-40B4-BE49-F238E27FC236}">
                  <a16:creationId xmlns:a16="http://schemas.microsoft.com/office/drawing/2014/main" id="{41EC232A-2B59-4604-FD29-9C7EF8C57EE1}"/>
                </a:ext>
              </a:extLst>
            </p:cNvPr>
            <p:cNvSpPr/>
            <p:nvPr/>
          </p:nvSpPr>
          <p:spPr>
            <a:xfrm>
              <a:off x="4308250" y="1916350"/>
              <a:ext cx="270825" cy="175625"/>
            </a:xfrm>
            <a:custGeom>
              <a:avLst/>
              <a:gdLst/>
              <a:ahLst/>
              <a:cxnLst/>
              <a:rect l="l" t="t" r="r" b="b"/>
              <a:pathLst>
                <a:path w="10833" h="7025" fill="none" extrusionOk="0">
                  <a:moveTo>
                    <a:pt x="5417" y="0"/>
                  </a:moveTo>
                  <a:lnTo>
                    <a:pt x="5417" y="0"/>
                  </a:lnTo>
                  <a:lnTo>
                    <a:pt x="5160" y="13"/>
                  </a:lnTo>
                  <a:lnTo>
                    <a:pt x="4915" y="26"/>
                  </a:lnTo>
                  <a:lnTo>
                    <a:pt x="4671" y="52"/>
                  </a:lnTo>
                  <a:lnTo>
                    <a:pt x="4413" y="90"/>
                  </a:lnTo>
                  <a:lnTo>
                    <a:pt x="4169" y="142"/>
                  </a:lnTo>
                  <a:lnTo>
                    <a:pt x="3924" y="206"/>
                  </a:lnTo>
                  <a:lnTo>
                    <a:pt x="3680" y="283"/>
                  </a:lnTo>
                  <a:lnTo>
                    <a:pt x="3449" y="373"/>
                  </a:lnTo>
                  <a:lnTo>
                    <a:pt x="3204" y="463"/>
                  </a:lnTo>
                  <a:lnTo>
                    <a:pt x="2973" y="579"/>
                  </a:lnTo>
                  <a:lnTo>
                    <a:pt x="2754" y="695"/>
                  </a:lnTo>
                  <a:lnTo>
                    <a:pt x="2535" y="837"/>
                  </a:lnTo>
                  <a:lnTo>
                    <a:pt x="2316" y="978"/>
                  </a:lnTo>
                  <a:lnTo>
                    <a:pt x="2098" y="1132"/>
                  </a:lnTo>
                  <a:lnTo>
                    <a:pt x="1892" y="1300"/>
                  </a:lnTo>
                  <a:lnTo>
                    <a:pt x="1699" y="1480"/>
                  </a:lnTo>
                  <a:lnTo>
                    <a:pt x="1699" y="1480"/>
                  </a:lnTo>
                  <a:lnTo>
                    <a:pt x="1442" y="1737"/>
                  </a:lnTo>
                  <a:lnTo>
                    <a:pt x="1210" y="1994"/>
                  </a:lnTo>
                  <a:lnTo>
                    <a:pt x="1004" y="2277"/>
                  </a:lnTo>
                  <a:lnTo>
                    <a:pt x="811" y="2560"/>
                  </a:lnTo>
                  <a:lnTo>
                    <a:pt x="644" y="2856"/>
                  </a:lnTo>
                  <a:lnTo>
                    <a:pt x="490" y="3152"/>
                  </a:lnTo>
                  <a:lnTo>
                    <a:pt x="361" y="3461"/>
                  </a:lnTo>
                  <a:lnTo>
                    <a:pt x="258" y="3783"/>
                  </a:lnTo>
                  <a:lnTo>
                    <a:pt x="168" y="4104"/>
                  </a:lnTo>
                  <a:lnTo>
                    <a:pt x="91" y="4426"/>
                  </a:lnTo>
                  <a:lnTo>
                    <a:pt x="39" y="4747"/>
                  </a:lnTo>
                  <a:lnTo>
                    <a:pt x="14" y="5082"/>
                  </a:lnTo>
                  <a:lnTo>
                    <a:pt x="1" y="5416"/>
                  </a:lnTo>
                  <a:lnTo>
                    <a:pt x="14" y="5751"/>
                  </a:lnTo>
                  <a:lnTo>
                    <a:pt x="39" y="6072"/>
                  </a:lnTo>
                  <a:lnTo>
                    <a:pt x="91" y="6407"/>
                  </a:lnTo>
                  <a:lnTo>
                    <a:pt x="888" y="7024"/>
                  </a:lnTo>
                  <a:lnTo>
                    <a:pt x="3358" y="5108"/>
                  </a:lnTo>
                  <a:lnTo>
                    <a:pt x="863" y="2483"/>
                  </a:lnTo>
                  <a:lnTo>
                    <a:pt x="863" y="2483"/>
                  </a:lnTo>
                  <a:lnTo>
                    <a:pt x="1017" y="2264"/>
                  </a:lnTo>
                  <a:lnTo>
                    <a:pt x="1171" y="2059"/>
                  </a:lnTo>
                  <a:lnTo>
                    <a:pt x="1339" y="1853"/>
                  </a:lnTo>
                  <a:lnTo>
                    <a:pt x="1519" y="1647"/>
                  </a:lnTo>
                  <a:lnTo>
                    <a:pt x="4195" y="4464"/>
                  </a:lnTo>
                  <a:lnTo>
                    <a:pt x="5198" y="3692"/>
                  </a:lnTo>
                  <a:lnTo>
                    <a:pt x="2509" y="849"/>
                  </a:lnTo>
                  <a:lnTo>
                    <a:pt x="2509" y="849"/>
                  </a:lnTo>
                  <a:lnTo>
                    <a:pt x="2844" y="644"/>
                  </a:lnTo>
                  <a:lnTo>
                    <a:pt x="3191" y="476"/>
                  </a:lnTo>
                  <a:lnTo>
                    <a:pt x="3551" y="335"/>
                  </a:lnTo>
                  <a:lnTo>
                    <a:pt x="3912" y="219"/>
                  </a:lnTo>
                  <a:lnTo>
                    <a:pt x="4285" y="116"/>
                  </a:lnTo>
                  <a:lnTo>
                    <a:pt x="4658" y="52"/>
                  </a:lnTo>
                  <a:lnTo>
                    <a:pt x="5031" y="13"/>
                  </a:lnTo>
                  <a:lnTo>
                    <a:pt x="5417" y="0"/>
                  </a:lnTo>
                  <a:lnTo>
                    <a:pt x="5417" y="0"/>
                  </a:lnTo>
                  <a:lnTo>
                    <a:pt x="5623" y="0"/>
                  </a:lnTo>
                  <a:lnTo>
                    <a:pt x="5828" y="13"/>
                  </a:lnTo>
                  <a:lnTo>
                    <a:pt x="10833" y="5301"/>
                  </a:lnTo>
                  <a:lnTo>
                    <a:pt x="10833" y="5301"/>
                  </a:lnTo>
                  <a:lnTo>
                    <a:pt x="10833" y="5584"/>
                  </a:lnTo>
                  <a:lnTo>
                    <a:pt x="10807" y="5854"/>
                  </a:lnTo>
                  <a:lnTo>
                    <a:pt x="10781" y="6137"/>
                  </a:lnTo>
                  <a:lnTo>
                    <a:pt x="10743" y="6407"/>
                  </a:lnTo>
                  <a:lnTo>
                    <a:pt x="10743" y="6407"/>
                  </a:lnTo>
                  <a:lnTo>
                    <a:pt x="10743" y="6407"/>
                  </a:lnTo>
                  <a:lnTo>
                    <a:pt x="10781" y="6098"/>
                  </a:lnTo>
                  <a:lnTo>
                    <a:pt x="10820" y="5789"/>
                  </a:lnTo>
                  <a:lnTo>
                    <a:pt x="10833" y="5481"/>
                  </a:lnTo>
                  <a:lnTo>
                    <a:pt x="10820" y="5159"/>
                  </a:lnTo>
                  <a:lnTo>
                    <a:pt x="10807" y="4850"/>
                  </a:lnTo>
                  <a:lnTo>
                    <a:pt x="10756" y="4542"/>
                  </a:lnTo>
                  <a:lnTo>
                    <a:pt x="10704" y="4233"/>
                  </a:lnTo>
                  <a:lnTo>
                    <a:pt x="10627" y="3924"/>
                  </a:lnTo>
                  <a:lnTo>
                    <a:pt x="10524" y="3628"/>
                  </a:lnTo>
                  <a:lnTo>
                    <a:pt x="10408" y="3332"/>
                  </a:lnTo>
                  <a:lnTo>
                    <a:pt x="10280" y="3036"/>
                  </a:lnTo>
                  <a:lnTo>
                    <a:pt x="10125" y="2753"/>
                  </a:lnTo>
                  <a:lnTo>
                    <a:pt x="9958" y="2470"/>
                  </a:lnTo>
                  <a:lnTo>
                    <a:pt x="9778" y="2200"/>
                  </a:lnTo>
                  <a:lnTo>
                    <a:pt x="9572" y="1943"/>
                  </a:lnTo>
                  <a:lnTo>
                    <a:pt x="9353" y="1698"/>
                  </a:lnTo>
                  <a:lnTo>
                    <a:pt x="9353" y="1698"/>
                  </a:lnTo>
                  <a:lnTo>
                    <a:pt x="9148" y="1493"/>
                  </a:lnTo>
                  <a:lnTo>
                    <a:pt x="8929" y="1300"/>
                  </a:lnTo>
                  <a:lnTo>
                    <a:pt x="8710" y="1120"/>
                  </a:lnTo>
                  <a:lnTo>
                    <a:pt x="8491" y="952"/>
                  </a:lnTo>
                  <a:lnTo>
                    <a:pt x="8260" y="798"/>
                  </a:lnTo>
                  <a:lnTo>
                    <a:pt x="8015" y="669"/>
                  </a:lnTo>
                  <a:lnTo>
                    <a:pt x="7771" y="541"/>
                  </a:lnTo>
                  <a:lnTo>
                    <a:pt x="7527" y="425"/>
                  </a:lnTo>
                  <a:lnTo>
                    <a:pt x="7269" y="322"/>
                  </a:lnTo>
                  <a:lnTo>
                    <a:pt x="7012" y="245"/>
                  </a:lnTo>
                  <a:lnTo>
                    <a:pt x="6755" y="168"/>
                  </a:lnTo>
                  <a:lnTo>
                    <a:pt x="6485" y="103"/>
                  </a:lnTo>
                  <a:lnTo>
                    <a:pt x="6214" y="65"/>
                  </a:lnTo>
                  <a:lnTo>
                    <a:pt x="5957" y="26"/>
                  </a:lnTo>
                  <a:lnTo>
                    <a:pt x="5687" y="13"/>
                  </a:lnTo>
                  <a:lnTo>
                    <a:pt x="54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252;p41">
              <a:extLst>
                <a:ext uri="{FF2B5EF4-FFF2-40B4-BE49-F238E27FC236}">
                  <a16:creationId xmlns:a16="http://schemas.microsoft.com/office/drawing/2014/main" id="{578C1978-DB8A-4112-87A5-B2FCE6BFBB95}"/>
                </a:ext>
              </a:extLst>
            </p:cNvPr>
            <p:cNvSpPr/>
            <p:nvPr/>
          </p:nvSpPr>
          <p:spPr>
            <a:xfrm>
              <a:off x="4317900" y="2008650"/>
              <a:ext cx="251525" cy="178525"/>
            </a:xfrm>
            <a:custGeom>
              <a:avLst/>
              <a:gdLst/>
              <a:ahLst/>
              <a:cxnLst/>
              <a:rect l="l" t="t" r="r" b="b"/>
              <a:pathLst>
                <a:path w="10061" h="7141" extrusionOk="0">
                  <a:moveTo>
                    <a:pt x="10061" y="3718"/>
                  </a:moveTo>
                  <a:lnTo>
                    <a:pt x="9932" y="4014"/>
                  </a:lnTo>
                  <a:lnTo>
                    <a:pt x="9791" y="4310"/>
                  </a:lnTo>
                  <a:lnTo>
                    <a:pt x="9652" y="4555"/>
                  </a:lnTo>
                  <a:lnTo>
                    <a:pt x="9652" y="4555"/>
                  </a:lnTo>
                  <a:lnTo>
                    <a:pt x="9688" y="4503"/>
                  </a:lnTo>
                  <a:lnTo>
                    <a:pt x="9829" y="4246"/>
                  </a:lnTo>
                  <a:lnTo>
                    <a:pt x="9958" y="3988"/>
                  </a:lnTo>
                  <a:lnTo>
                    <a:pt x="10061" y="3718"/>
                  </a:lnTo>
                  <a:close/>
                  <a:moveTo>
                    <a:pt x="9652" y="4555"/>
                  </a:moveTo>
                  <a:lnTo>
                    <a:pt x="9521" y="4748"/>
                  </a:lnTo>
                  <a:lnTo>
                    <a:pt x="9479" y="4809"/>
                  </a:lnTo>
                  <a:lnTo>
                    <a:pt x="9623" y="4606"/>
                  </a:lnTo>
                  <a:lnTo>
                    <a:pt x="9652" y="4555"/>
                  </a:lnTo>
                  <a:close/>
                  <a:moveTo>
                    <a:pt x="4812" y="0"/>
                  </a:moveTo>
                  <a:lnTo>
                    <a:pt x="3809" y="772"/>
                  </a:lnTo>
                  <a:lnTo>
                    <a:pt x="8569" y="5815"/>
                  </a:lnTo>
                  <a:lnTo>
                    <a:pt x="8363" y="5983"/>
                  </a:lnTo>
                  <a:lnTo>
                    <a:pt x="8207" y="6109"/>
                  </a:lnTo>
                  <a:lnTo>
                    <a:pt x="8207" y="6109"/>
                  </a:lnTo>
                  <a:lnTo>
                    <a:pt x="8350" y="6008"/>
                  </a:lnTo>
                  <a:lnTo>
                    <a:pt x="8556" y="5841"/>
                  </a:lnTo>
                  <a:lnTo>
                    <a:pt x="8749" y="5661"/>
                  </a:lnTo>
                  <a:lnTo>
                    <a:pt x="8967" y="5442"/>
                  </a:lnTo>
                  <a:lnTo>
                    <a:pt x="9173" y="5223"/>
                  </a:lnTo>
                  <a:lnTo>
                    <a:pt x="9353" y="4992"/>
                  </a:lnTo>
                  <a:lnTo>
                    <a:pt x="9479" y="4809"/>
                  </a:lnTo>
                  <a:lnTo>
                    <a:pt x="9431" y="4876"/>
                  </a:lnTo>
                  <a:lnTo>
                    <a:pt x="4812" y="0"/>
                  </a:lnTo>
                  <a:close/>
                  <a:moveTo>
                    <a:pt x="8207" y="6109"/>
                  </a:moveTo>
                  <a:lnTo>
                    <a:pt x="8131" y="6163"/>
                  </a:lnTo>
                  <a:lnTo>
                    <a:pt x="7912" y="6304"/>
                  </a:lnTo>
                  <a:lnTo>
                    <a:pt x="7833" y="6356"/>
                  </a:lnTo>
                  <a:lnTo>
                    <a:pt x="7833" y="6356"/>
                  </a:lnTo>
                  <a:lnTo>
                    <a:pt x="7938" y="6291"/>
                  </a:lnTo>
                  <a:lnTo>
                    <a:pt x="8157" y="6150"/>
                  </a:lnTo>
                  <a:lnTo>
                    <a:pt x="8207" y="6109"/>
                  </a:lnTo>
                  <a:close/>
                  <a:moveTo>
                    <a:pt x="2972" y="1416"/>
                  </a:moveTo>
                  <a:lnTo>
                    <a:pt x="502" y="3332"/>
                  </a:lnTo>
                  <a:lnTo>
                    <a:pt x="1" y="3718"/>
                  </a:lnTo>
                  <a:lnTo>
                    <a:pt x="91" y="3950"/>
                  </a:lnTo>
                  <a:lnTo>
                    <a:pt x="207" y="4181"/>
                  </a:lnTo>
                  <a:lnTo>
                    <a:pt x="322" y="4400"/>
                  </a:lnTo>
                  <a:lnTo>
                    <a:pt x="451" y="4619"/>
                  </a:lnTo>
                  <a:lnTo>
                    <a:pt x="592" y="4838"/>
                  </a:lnTo>
                  <a:lnTo>
                    <a:pt x="747" y="5043"/>
                  </a:lnTo>
                  <a:lnTo>
                    <a:pt x="914" y="5249"/>
                  </a:lnTo>
                  <a:lnTo>
                    <a:pt x="1094" y="5442"/>
                  </a:lnTo>
                  <a:lnTo>
                    <a:pt x="1300" y="5648"/>
                  </a:lnTo>
                  <a:lnTo>
                    <a:pt x="1506" y="5841"/>
                  </a:lnTo>
                  <a:lnTo>
                    <a:pt x="1737" y="6021"/>
                  </a:lnTo>
                  <a:lnTo>
                    <a:pt x="1956" y="6188"/>
                  </a:lnTo>
                  <a:lnTo>
                    <a:pt x="2188" y="6343"/>
                  </a:lnTo>
                  <a:lnTo>
                    <a:pt x="2432" y="6471"/>
                  </a:lnTo>
                  <a:lnTo>
                    <a:pt x="2677" y="6600"/>
                  </a:lnTo>
                  <a:lnTo>
                    <a:pt x="2921" y="6716"/>
                  </a:lnTo>
                  <a:lnTo>
                    <a:pt x="3178" y="6819"/>
                  </a:lnTo>
                  <a:lnTo>
                    <a:pt x="3436" y="6896"/>
                  </a:lnTo>
                  <a:lnTo>
                    <a:pt x="3693" y="6973"/>
                  </a:lnTo>
                  <a:lnTo>
                    <a:pt x="3963" y="7037"/>
                  </a:lnTo>
                  <a:lnTo>
                    <a:pt x="4220" y="7076"/>
                  </a:lnTo>
                  <a:lnTo>
                    <a:pt x="4490" y="7115"/>
                  </a:lnTo>
                  <a:lnTo>
                    <a:pt x="4761" y="7127"/>
                  </a:lnTo>
                  <a:lnTo>
                    <a:pt x="5031" y="7140"/>
                  </a:lnTo>
                  <a:lnTo>
                    <a:pt x="5275" y="7140"/>
                  </a:lnTo>
                  <a:lnTo>
                    <a:pt x="5533" y="7115"/>
                  </a:lnTo>
                  <a:lnTo>
                    <a:pt x="5777" y="7089"/>
                  </a:lnTo>
                  <a:lnTo>
                    <a:pt x="6034" y="7050"/>
                  </a:lnTo>
                  <a:lnTo>
                    <a:pt x="6279" y="6999"/>
                  </a:lnTo>
                  <a:lnTo>
                    <a:pt x="6523" y="6934"/>
                  </a:lnTo>
                  <a:lnTo>
                    <a:pt x="6755" y="6857"/>
                  </a:lnTo>
                  <a:lnTo>
                    <a:pt x="6999" y="6767"/>
                  </a:lnTo>
                  <a:lnTo>
                    <a:pt x="7231" y="6677"/>
                  </a:lnTo>
                  <a:lnTo>
                    <a:pt x="7462" y="6561"/>
                  </a:lnTo>
                  <a:lnTo>
                    <a:pt x="7694" y="6446"/>
                  </a:lnTo>
                  <a:lnTo>
                    <a:pt x="7833" y="6356"/>
                  </a:lnTo>
                  <a:lnTo>
                    <a:pt x="7833" y="6356"/>
                  </a:lnTo>
                  <a:lnTo>
                    <a:pt x="7707" y="6433"/>
                  </a:lnTo>
                  <a:lnTo>
                    <a:pt x="2972" y="1416"/>
                  </a:lnTo>
                  <a:close/>
                </a:path>
              </a:pathLst>
            </a:custGeom>
            <a:solidFill>
              <a:srgbClr val="3FD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253;p41">
              <a:extLst>
                <a:ext uri="{FF2B5EF4-FFF2-40B4-BE49-F238E27FC236}">
                  <a16:creationId xmlns:a16="http://schemas.microsoft.com/office/drawing/2014/main" id="{205CB662-64D0-891E-E920-C8CCDB83C3A5}"/>
                </a:ext>
              </a:extLst>
            </p:cNvPr>
            <p:cNvSpPr/>
            <p:nvPr/>
          </p:nvSpPr>
          <p:spPr>
            <a:xfrm>
              <a:off x="4317900" y="2008650"/>
              <a:ext cx="251525" cy="178525"/>
            </a:xfrm>
            <a:custGeom>
              <a:avLst/>
              <a:gdLst/>
              <a:ahLst/>
              <a:cxnLst/>
              <a:rect l="l" t="t" r="r" b="b"/>
              <a:pathLst>
                <a:path w="10061" h="7141" fill="none" extrusionOk="0">
                  <a:moveTo>
                    <a:pt x="4812" y="0"/>
                  </a:moveTo>
                  <a:lnTo>
                    <a:pt x="3809" y="772"/>
                  </a:lnTo>
                  <a:lnTo>
                    <a:pt x="8569" y="5815"/>
                  </a:lnTo>
                  <a:lnTo>
                    <a:pt x="8569" y="5815"/>
                  </a:lnTo>
                  <a:lnTo>
                    <a:pt x="8363" y="5983"/>
                  </a:lnTo>
                  <a:lnTo>
                    <a:pt x="8157" y="6150"/>
                  </a:lnTo>
                  <a:lnTo>
                    <a:pt x="7938" y="6291"/>
                  </a:lnTo>
                  <a:lnTo>
                    <a:pt x="7707" y="6433"/>
                  </a:lnTo>
                  <a:lnTo>
                    <a:pt x="2972" y="1416"/>
                  </a:lnTo>
                  <a:lnTo>
                    <a:pt x="502" y="3332"/>
                  </a:lnTo>
                  <a:lnTo>
                    <a:pt x="1" y="3718"/>
                  </a:lnTo>
                  <a:lnTo>
                    <a:pt x="1" y="3718"/>
                  </a:lnTo>
                  <a:lnTo>
                    <a:pt x="91" y="3950"/>
                  </a:lnTo>
                  <a:lnTo>
                    <a:pt x="207" y="4181"/>
                  </a:lnTo>
                  <a:lnTo>
                    <a:pt x="322" y="4400"/>
                  </a:lnTo>
                  <a:lnTo>
                    <a:pt x="451" y="4619"/>
                  </a:lnTo>
                  <a:lnTo>
                    <a:pt x="592" y="4838"/>
                  </a:lnTo>
                  <a:lnTo>
                    <a:pt x="747" y="5043"/>
                  </a:lnTo>
                  <a:lnTo>
                    <a:pt x="914" y="5249"/>
                  </a:lnTo>
                  <a:lnTo>
                    <a:pt x="1094" y="5442"/>
                  </a:lnTo>
                  <a:lnTo>
                    <a:pt x="1094" y="5442"/>
                  </a:lnTo>
                  <a:lnTo>
                    <a:pt x="1300" y="5648"/>
                  </a:lnTo>
                  <a:lnTo>
                    <a:pt x="1506" y="5841"/>
                  </a:lnTo>
                  <a:lnTo>
                    <a:pt x="1737" y="6021"/>
                  </a:lnTo>
                  <a:lnTo>
                    <a:pt x="1956" y="6188"/>
                  </a:lnTo>
                  <a:lnTo>
                    <a:pt x="2188" y="6343"/>
                  </a:lnTo>
                  <a:lnTo>
                    <a:pt x="2432" y="6471"/>
                  </a:lnTo>
                  <a:lnTo>
                    <a:pt x="2677" y="6600"/>
                  </a:lnTo>
                  <a:lnTo>
                    <a:pt x="2921" y="6716"/>
                  </a:lnTo>
                  <a:lnTo>
                    <a:pt x="3178" y="6819"/>
                  </a:lnTo>
                  <a:lnTo>
                    <a:pt x="3436" y="6896"/>
                  </a:lnTo>
                  <a:lnTo>
                    <a:pt x="3693" y="6973"/>
                  </a:lnTo>
                  <a:lnTo>
                    <a:pt x="3963" y="7037"/>
                  </a:lnTo>
                  <a:lnTo>
                    <a:pt x="4220" y="7076"/>
                  </a:lnTo>
                  <a:lnTo>
                    <a:pt x="4490" y="7115"/>
                  </a:lnTo>
                  <a:lnTo>
                    <a:pt x="4761" y="7127"/>
                  </a:lnTo>
                  <a:lnTo>
                    <a:pt x="5031" y="7140"/>
                  </a:lnTo>
                  <a:lnTo>
                    <a:pt x="5031" y="7140"/>
                  </a:lnTo>
                  <a:lnTo>
                    <a:pt x="5275" y="7140"/>
                  </a:lnTo>
                  <a:lnTo>
                    <a:pt x="5533" y="7115"/>
                  </a:lnTo>
                  <a:lnTo>
                    <a:pt x="5777" y="7089"/>
                  </a:lnTo>
                  <a:lnTo>
                    <a:pt x="6034" y="7050"/>
                  </a:lnTo>
                  <a:lnTo>
                    <a:pt x="6279" y="6999"/>
                  </a:lnTo>
                  <a:lnTo>
                    <a:pt x="6523" y="6934"/>
                  </a:lnTo>
                  <a:lnTo>
                    <a:pt x="6755" y="6857"/>
                  </a:lnTo>
                  <a:lnTo>
                    <a:pt x="6999" y="6767"/>
                  </a:lnTo>
                  <a:lnTo>
                    <a:pt x="7231" y="6677"/>
                  </a:lnTo>
                  <a:lnTo>
                    <a:pt x="7462" y="6561"/>
                  </a:lnTo>
                  <a:lnTo>
                    <a:pt x="7694" y="6446"/>
                  </a:lnTo>
                  <a:lnTo>
                    <a:pt x="7912" y="6304"/>
                  </a:lnTo>
                  <a:lnTo>
                    <a:pt x="8131" y="6163"/>
                  </a:lnTo>
                  <a:lnTo>
                    <a:pt x="8350" y="6008"/>
                  </a:lnTo>
                  <a:lnTo>
                    <a:pt x="8556" y="5841"/>
                  </a:lnTo>
                  <a:lnTo>
                    <a:pt x="8749" y="5661"/>
                  </a:lnTo>
                  <a:lnTo>
                    <a:pt x="8749" y="5661"/>
                  </a:lnTo>
                  <a:lnTo>
                    <a:pt x="8967" y="5442"/>
                  </a:lnTo>
                  <a:lnTo>
                    <a:pt x="9173" y="5223"/>
                  </a:lnTo>
                  <a:lnTo>
                    <a:pt x="9353" y="4992"/>
                  </a:lnTo>
                  <a:lnTo>
                    <a:pt x="9521" y="4748"/>
                  </a:lnTo>
                  <a:lnTo>
                    <a:pt x="9688" y="4503"/>
                  </a:lnTo>
                  <a:lnTo>
                    <a:pt x="9829" y="4246"/>
                  </a:lnTo>
                  <a:lnTo>
                    <a:pt x="9958" y="3988"/>
                  </a:lnTo>
                  <a:lnTo>
                    <a:pt x="10061" y="3718"/>
                  </a:lnTo>
                  <a:lnTo>
                    <a:pt x="10061" y="3718"/>
                  </a:lnTo>
                  <a:lnTo>
                    <a:pt x="10061" y="3718"/>
                  </a:lnTo>
                  <a:lnTo>
                    <a:pt x="9932" y="4014"/>
                  </a:lnTo>
                  <a:lnTo>
                    <a:pt x="9791" y="4310"/>
                  </a:lnTo>
                  <a:lnTo>
                    <a:pt x="9623" y="4606"/>
                  </a:lnTo>
                  <a:lnTo>
                    <a:pt x="9431" y="4876"/>
                  </a:lnTo>
                  <a:lnTo>
                    <a:pt x="48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254;p41">
              <a:extLst>
                <a:ext uri="{FF2B5EF4-FFF2-40B4-BE49-F238E27FC236}">
                  <a16:creationId xmlns:a16="http://schemas.microsoft.com/office/drawing/2014/main" id="{215E5A49-BA12-647E-A71A-DC02B67B9283}"/>
                </a:ext>
              </a:extLst>
            </p:cNvPr>
            <p:cNvSpPr/>
            <p:nvPr/>
          </p:nvSpPr>
          <p:spPr>
            <a:xfrm>
              <a:off x="4281575" y="1889650"/>
              <a:ext cx="324200" cy="324225"/>
            </a:xfrm>
            <a:custGeom>
              <a:avLst/>
              <a:gdLst/>
              <a:ahLst/>
              <a:cxnLst/>
              <a:rect l="l" t="t" r="r" b="b"/>
              <a:pathLst>
                <a:path w="12968" h="12969" extrusionOk="0">
                  <a:moveTo>
                    <a:pt x="6368" y="644"/>
                  </a:moveTo>
                  <a:lnTo>
                    <a:pt x="6638" y="657"/>
                  </a:lnTo>
                  <a:lnTo>
                    <a:pt x="6921" y="670"/>
                  </a:lnTo>
                  <a:lnTo>
                    <a:pt x="7204" y="695"/>
                  </a:lnTo>
                  <a:lnTo>
                    <a:pt x="7474" y="734"/>
                  </a:lnTo>
                  <a:lnTo>
                    <a:pt x="7757" y="785"/>
                  </a:lnTo>
                  <a:lnTo>
                    <a:pt x="8028" y="850"/>
                  </a:lnTo>
                  <a:lnTo>
                    <a:pt x="8298" y="940"/>
                  </a:lnTo>
                  <a:lnTo>
                    <a:pt x="8568" y="1030"/>
                  </a:lnTo>
                  <a:lnTo>
                    <a:pt x="8825" y="1133"/>
                  </a:lnTo>
                  <a:lnTo>
                    <a:pt x="9082" y="1261"/>
                  </a:lnTo>
                  <a:lnTo>
                    <a:pt x="9340" y="1390"/>
                  </a:lnTo>
                  <a:lnTo>
                    <a:pt x="9584" y="1544"/>
                  </a:lnTo>
                  <a:lnTo>
                    <a:pt x="9829" y="1699"/>
                  </a:lnTo>
                  <a:lnTo>
                    <a:pt x="10060" y="1879"/>
                  </a:lnTo>
                  <a:lnTo>
                    <a:pt x="10292" y="2059"/>
                  </a:lnTo>
                  <a:lnTo>
                    <a:pt x="10510" y="2265"/>
                  </a:lnTo>
                  <a:lnTo>
                    <a:pt x="10716" y="2471"/>
                  </a:lnTo>
                  <a:lnTo>
                    <a:pt x="10922" y="2702"/>
                  </a:lnTo>
                  <a:lnTo>
                    <a:pt x="11115" y="2934"/>
                  </a:lnTo>
                  <a:lnTo>
                    <a:pt x="11282" y="3165"/>
                  </a:lnTo>
                  <a:lnTo>
                    <a:pt x="11450" y="3410"/>
                  </a:lnTo>
                  <a:lnTo>
                    <a:pt x="11591" y="3654"/>
                  </a:lnTo>
                  <a:lnTo>
                    <a:pt x="11720" y="3911"/>
                  </a:lnTo>
                  <a:lnTo>
                    <a:pt x="11848" y="4169"/>
                  </a:lnTo>
                  <a:lnTo>
                    <a:pt x="11951" y="4439"/>
                  </a:lnTo>
                  <a:lnTo>
                    <a:pt x="12041" y="4709"/>
                  </a:lnTo>
                  <a:lnTo>
                    <a:pt x="12119" y="4979"/>
                  </a:lnTo>
                  <a:lnTo>
                    <a:pt x="12183" y="5249"/>
                  </a:lnTo>
                  <a:lnTo>
                    <a:pt x="12247" y="5532"/>
                  </a:lnTo>
                  <a:lnTo>
                    <a:pt x="12286" y="5802"/>
                  </a:lnTo>
                  <a:lnTo>
                    <a:pt x="12311" y="6086"/>
                  </a:lnTo>
                  <a:lnTo>
                    <a:pt x="12311" y="6369"/>
                  </a:lnTo>
                  <a:lnTo>
                    <a:pt x="12311" y="6652"/>
                  </a:lnTo>
                  <a:lnTo>
                    <a:pt x="12299" y="6922"/>
                  </a:lnTo>
                  <a:lnTo>
                    <a:pt x="12273" y="7205"/>
                  </a:lnTo>
                  <a:lnTo>
                    <a:pt x="12234" y="7488"/>
                  </a:lnTo>
                  <a:lnTo>
                    <a:pt x="12183" y="7758"/>
                  </a:lnTo>
                  <a:lnTo>
                    <a:pt x="12106" y="8028"/>
                  </a:lnTo>
                  <a:lnTo>
                    <a:pt x="12028" y="8298"/>
                  </a:lnTo>
                  <a:lnTo>
                    <a:pt x="11938" y="8568"/>
                  </a:lnTo>
                  <a:lnTo>
                    <a:pt x="11823" y="8826"/>
                  </a:lnTo>
                  <a:lnTo>
                    <a:pt x="11707" y="9083"/>
                  </a:lnTo>
                  <a:lnTo>
                    <a:pt x="11578" y="9340"/>
                  </a:lnTo>
                  <a:lnTo>
                    <a:pt x="11424" y="9585"/>
                  </a:lnTo>
                  <a:lnTo>
                    <a:pt x="11269" y="9829"/>
                  </a:lnTo>
                  <a:lnTo>
                    <a:pt x="11089" y="10061"/>
                  </a:lnTo>
                  <a:lnTo>
                    <a:pt x="10909" y="10292"/>
                  </a:lnTo>
                  <a:lnTo>
                    <a:pt x="10703" y="10511"/>
                  </a:lnTo>
                  <a:lnTo>
                    <a:pt x="10498" y="10730"/>
                  </a:lnTo>
                  <a:lnTo>
                    <a:pt x="10266" y="10923"/>
                  </a:lnTo>
                  <a:lnTo>
                    <a:pt x="10034" y="11116"/>
                  </a:lnTo>
                  <a:lnTo>
                    <a:pt x="9803" y="11283"/>
                  </a:lnTo>
                  <a:lnTo>
                    <a:pt x="9558" y="11450"/>
                  </a:lnTo>
                  <a:lnTo>
                    <a:pt x="9314" y="11592"/>
                  </a:lnTo>
                  <a:lnTo>
                    <a:pt x="9057" y="11720"/>
                  </a:lnTo>
                  <a:lnTo>
                    <a:pt x="8787" y="11849"/>
                  </a:lnTo>
                  <a:lnTo>
                    <a:pt x="8529" y="11952"/>
                  </a:lnTo>
                  <a:lnTo>
                    <a:pt x="8259" y="12042"/>
                  </a:lnTo>
                  <a:lnTo>
                    <a:pt x="7989" y="12119"/>
                  </a:lnTo>
                  <a:lnTo>
                    <a:pt x="7719" y="12196"/>
                  </a:lnTo>
                  <a:lnTo>
                    <a:pt x="7436" y="12248"/>
                  </a:lnTo>
                  <a:lnTo>
                    <a:pt x="7166" y="12286"/>
                  </a:lnTo>
                  <a:lnTo>
                    <a:pt x="6883" y="12312"/>
                  </a:lnTo>
                  <a:lnTo>
                    <a:pt x="6600" y="12325"/>
                  </a:lnTo>
                  <a:lnTo>
                    <a:pt x="6317" y="12325"/>
                  </a:lnTo>
                  <a:lnTo>
                    <a:pt x="6046" y="12299"/>
                  </a:lnTo>
                  <a:lnTo>
                    <a:pt x="5763" y="12273"/>
                  </a:lnTo>
                  <a:lnTo>
                    <a:pt x="5480" y="12235"/>
                  </a:lnTo>
                  <a:lnTo>
                    <a:pt x="5210" y="12183"/>
                  </a:lnTo>
                  <a:lnTo>
                    <a:pt x="4940" y="12119"/>
                  </a:lnTo>
                  <a:lnTo>
                    <a:pt x="4670" y="12029"/>
                  </a:lnTo>
                  <a:lnTo>
                    <a:pt x="4400" y="11939"/>
                  </a:lnTo>
                  <a:lnTo>
                    <a:pt x="4142" y="11836"/>
                  </a:lnTo>
                  <a:lnTo>
                    <a:pt x="3885" y="11707"/>
                  </a:lnTo>
                  <a:lnTo>
                    <a:pt x="3628" y="11579"/>
                  </a:lnTo>
                  <a:lnTo>
                    <a:pt x="3383" y="11424"/>
                  </a:lnTo>
                  <a:lnTo>
                    <a:pt x="3139" y="11270"/>
                  </a:lnTo>
                  <a:lnTo>
                    <a:pt x="2907" y="11090"/>
                  </a:lnTo>
                  <a:lnTo>
                    <a:pt x="2676" y="10910"/>
                  </a:lnTo>
                  <a:lnTo>
                    <a:pt x="2457" y="10704"/>
                  </a:lnTo>
                  <a:lnTo>
                    <a:pt x="2238" y="10498"/>
                  </a:lnTo>
                  <a:lnTo>
                    <a:pt x="2045" y="10267"/>
                  </a:lnTo>
                  <a:lnTo>
                    <a:pt x="1853" y="10048"/>
                  </a:lnTo>
                  <a:lnTo>
                    <a:pt x="1685" y="9803"/>
                  </a:lnTo>
                  <a:lnTo>
                    <a:pt x="1518" y="9559"/>
                  </a:lnTo>
                  <a:lnTo>
                    <a:pt x="1377" y="9315"/>
                  </a:lnTo>
                  <a:lnTo>
                    <a:pt x="1235" y="9057"/>
                  </a:lnTo>
                  <a:lnTo>
                    <a:pt x="1119" y="8800"/>
                  </a:lnTo>
                  <a:lnTo>
                    <a:pt x="1016" y="8530"/>
                  </a:lnTo>
                  <a:lnTo>
                    <a:pt x="926" y="8260"/>
                  </a:lnTo>
                  <a:lnTo>
                    <a:pt x="836" y="7989"/>
                  </a:lnTo>
                  <a:lnTo>
                    <a:pt x="772" y="7719"/>
                  </a:lnTo>
                  <a:lnTo>
                    <a:pt x="720" y="7436"/>
                  </a:lnTo>
                  <a:lnTo>
                    <a:pt x="682" y="7166"/>
                  </a:lnTo>
                  <a:lnTo>
                    <a:pt x="656" y="6883"/>
                  </a:lnTo>
                  <a:lnTo>
                    <a:pt x="643" y="6600"/>
                  </a:lnTo>
                  <a:lnTo>
                    <a:pt x="643" y="6317"/>
                  </a:lnTo>
                  <a:lnTo>
                    <a:pt x="656" y="6047"/>
                  </a:lnTo>
                  <a:lnTo>
                    <a:pt x="695" y="5764"/>
                  </a:lnTo>
                  <a:lnTo>
                    <a:pt x="733" y="5494"/>
                  </a:lnTo>
                  <a:lnTo>
                    <a:pt x="785" y="5211"/>
                  </a:lnTo>
                  <a:lnTo>
                    <a:pt x="849" y="4941"/>
                  </a:lnTo>
                  <a:lnTo>
                    <a:pt x="939" y="4670"/>
                  </a:lnTo>
                  <a:lnTo>
                    <a:pt x="1029" y="4400"/>
                  </a:lnTo>
                  <a:lnTo>
                    <a:pt x="1132" y="4143"/>
                  </a:lnTo>
                  <a:lnTo>
                    <a:pt x="1261" y="3886"/>
                  </a:lnTo>
                  <a:lnTo>
                    <a:pt x="1389" y="3628"/>
                  </a:lnTo>
                  <a:lnTo>
                    <a:pt x="1544" y="3384"/>
                  </a:lnTo>
                  <a:lnTo>
                    <a:pt x="1698" y="3140"/>
                  </a:lnTo>
                  <a:lnTo>
                    <a:pt x="1865" y="2908"/>
                  </a:lnTo>
                  <a:lnTo>
                    <a:pt x="2058" y="2676"/>
                  </a:lnTo>
                  <a:lnTo>
                    <a:pt x="2264" y="2458"/>
                  </a:lnTo>
                  <a:lnTo>
                    <a:pt x="2470" y="2239"/>
                  </a:lnTo>
                  <a:lnTo>
                    <a:pt x="2689" y="2046"/>
                  </a:lnTo>
                  <a:lnTo>
                    <a:pt x="2920" y="1853"/>
                  </a:lnTo>
                  <a:lnTo>
                    <a:pt x="3165" y="1686"/>
                  </a:lnTo>
                  <a:lnTo>
                    <a:pt x="3409" y="1519"/>
                  </a:lnTo>
                  <a:lnTo>
                    <a:pt x="3654" y="1377"/>
                  </a:lnTo>
                  <a:lnTo>
                    <a:pt x="3911" y="1248"/>
                  </a:lnTo>
                  <a:lnTo>
                    <a:pt x="4168" y="1120"/>
                  </a:lnTo>
                  <a:lnTo>
                    <a:pt x="4438" y="1017"/>
                  </a:lnTo>
                  <a:lnTo>
                    <a:pt x="4708" y="927"/>
                  </a:lnTo>
                  <a:lnTo>
                    <a:pt x="4979" y="850"/>
                  </a:lnTo>
                  <a:lnTo>
                    <a:pt x="5249" y="772"/>
                  </a:lnTo>
                  <a:lnTo>
                    <a:pt x="5532" y="721"/>
                  </a:lnTo>
                  <a:lnTo>
                    <a:pt x="5802" y="682"/>
                  </a:lnTo>
                  <a:lnTo>
                    <a:pt x="6085" y="657"/>
                  </a:lnTo>
                  <a:lnTo>
                    <a:pt x="6368" y="644"/>
                  </a:lnTo>
                  <a:close/>
                  <a:moveTo>
                    <a:pt x="6355" y="1"/>
                  </a:moveTo>
                  <a:lnTo>
                    <a:pt x="6034" y="13"/>
                  </a:lnTo>
                  <a:lnTo>
                    <a:pt x="5725" y="39"/>
                  </a:lnTo>
                  <a:lnTo>
                    <a:pt x="5416" y="91"/>
                  </a:lnTo>
                  <a:lnTo>
                    <a:pt x="5107" y="142"/>
                  </a:lnTo>
                  <a:lnTo>
                    <a:pt x="4811" y="219"/>
                  </a:lnTo>
                  <a:lnTo>
                    <a:pt x="4503" y="309"/>
                  </a:lnTo>
                  <a:lnTo>
                    <a:pt x="4207" y="412"/>
                  </a:lnTo>
                  <a:lnTo>
                    <a:pt x="3911" y="528"/>
                  </a:lnTo>
                  <a:lnTo>
                    <a:pt x="3628" y="657"/>
                  </a:lnTo>
                  <a:lnTo>
                    <a:pt x="3345" y="811"/>
                  </a:lnTo>
                  <a:lnTo>
                    <a:pt x="3062" y="965"/>
                  </a:lnTo>
                  <a:lnTo>
                    <a:pt x="2792" y="1146"/>
                  </a:lnTo>
                  <a:lnTo>
                    <a:pt x="2534" y="1338"/>
                  </a:lnTo>
                  <a:lnTo>
                    <a:pt x="2277" y="1544"/>
                  </a:lnTo>
                  <a:lnTo>
                    <a:pt x="2020" y="1776"/>
                  </a:lnTo>
                  <a:lnTo>
                    <a:pt x="1788" y="2007"/>
                  </a:lnTo>
                  <a:lnTo>
                    <a:pt x="1569" y="2252"/>
                  </a:lnTo>
                  <a:lnTo>
                    <a:pt x="1364" y="2509"/>
                  </a:lnTo>
                  <a:lnTo>
                    <a:pt x="1171" y="2766"/>
                  </a:lnTo>
                  <a:lnTo>
                    <a:pt x="991" y="3037"/>
                  </a:lnTo>
                  <a:lnTo>
                    <a:pt x="823" y="3307"/>
                  </a:lnTo>
                  <a:lnTo>
                    <a:pt x="682" y="3590"/>
                  </a:lnTo>
                  <a:lnTo>
                    <a:pt x="540" y="3873"/>
                  </a:lnTo>
                  <a:lnTo>
                    <a:pt x="425" y="4169"/>
                  </a:lnTo>
                  <a:lnTo>
                    <a:pt x="322" y="4465"/>
                  </a:lnTo>
                  <a:lnTo>
                    <a:pt x="232" y="4773"/>
                  </a:lnTo>
                  <a:lnTo>
                    <a:pt x="154" y="5069"/>
                  </a:lnTo>
                  <a:lnTo>
                    <a:pt x="90" y="5378"/>
                  </a:lnTo>
                  <a:lnTo>
                    <a:pt x="51" y="5687"/>
                  </a:lnTo>
                  <a:lnTo>
                    <a:pt x="13" y="5995"/>
                  </a:lnTo>
                  <a:lnTo>
                    <a:pt x="0" y="6304"/>
                  </a:lnTo>
                  <a:lnTo>
                    <a:pt x="0" y="6613"/>
                  </a:lnTo>
                  <a:lnTo>
                    <a:pt x="13" y="6922"/>
                  </a:lnTo>
                  <a:lnTo>
                    <a:pt x="39" y="7243"/>
                  </a:lnTo>
                  <a:lnTo>
                    <a:pt x="77" y="7552"/>
                  </a:lnTo>
                  <a:lnTo>
                    <a:pt x="142" y="7848"/>
                  </a:lnTo>
                  <a:lnTo>
                    <a:pt x="219" y="8157"/>
                  </a:lnTo>
                  <a:lnTo>
                    <a:pt x="309" y="8465"/>
                  </a:lnTo>
                  <a:lnTo>
                    <a:pt x="412" y="8761"/>
                  </a:lnTo>
                  <a:lnTo>
                    <a:pt x="527" y="9057"/>
                  </a:lnTo>
                  <a:lnTo>
                    <a:pt x="656" y="9340"/>
                  </a:lnTo>
                  <a:lnTo>
                    <a:pt x="810" y="9623"/>
                  </a:lnTo>
                  <a:lnTo>
                    <a:pt x="965" y="9906"/>
                  </a:lnTo>
                  <a:lnTo>
                    <a:pt x="1145" y="10176"/>
                  </a:lnTo>
                  <a:lnTo>
                    <a:pt x="1338" y="10434"/>
                  </a:lnTo>
                  <a:lnTo>
                    <a:pt x="1544" y="10691"/>
                  </a:lnTo>
                  <a:lnTo>
                    <a:pt x="1775" y="10948"/>
                  </a:lnTo>
                  <a:lnTo>
                    <a:pt x="2007" y="11180"/>
                  </a:lnTo>
                  <a:lnTo>
                    <a:pt x="2251" y="11399"/>
                  </a:lnTo>
                  <a:lnTo>
                    <a:pt x="2509" y="11604"/>
                  </a:lnTo>
                  <a:lnTo>
                    <a:pt x="2766" y="11797"/>
                  </a:lnTo>
                  <a:lnTo>
                    <a:pt x="3036" y="11978"/>
                  </a:lnTo>
                  <a:lnTo>
                    <a:pt x="3306" y="12145"/>
                  </a:lnTo>
                  <a:lnTo>
                    <a:pt x="3589" y="12286"/>
                  </a:lnTo>
                  <a:lnTo>
                    <a:pt x="3872" y="12428"/>
                  </a:lnTo>
                  <a:lnTo>
                    <a:pt x="4168" y="12544"/>
                  </a:lnTo>
                  <a:lnTo>
                    <a:pt x="4464" y="12646"/>
                  </a:lnTo>
                  <a:lnTo>
                    <a:pt x="4760" y="12737"/>
                  </a:lnTo>
                  <a:lnTo>
                    <a:pt x="5069" y="12814"/>
                  </a:lnTo>
                  <a:lnTo>
                    <a:pt x="5377" y="12878"/>
                  </a:lnTo>
                  <a:lnTo>
                    <a:pt x="5686" y="12917"/>
                  </a:lnTo>
                  <a:lnTo>
                    <a:pt x="5995" y="12955"/>
                  </a:lnTo>
                  <a:lnTo>
                    <a:pt x="6304" y="12968"/>
                  </a:lnTo>
                  <a:lnTo>
                    <a:pt x="6612" y="12968"/>
                  </a:lnTo>
                  <a:lnTo>
                    <a:pt x="6921" y="12955"/>
                  </a:lnTo>
                  <a:lnTo>
                    <a:pt x="7230" y="12929"/>
                  </a:lnTo>
                  <a:lnTo>
                    <a:pt x="7539" y="12878"/>
                  </a:lnTo>
                  <a:lnTo>
                    <a:pt x="7847" y="12827"/>
                  </a:lnTo>
                  <a:lnTo>
                    <a:pt x="8156" y="12749"/>
                  </a:lnTo>
                  <a:lnTo>
                    <a:pt x="8452" y="12659"/>
                  </a:lnTo>
                  <a:lnTo>
                    <a:pt x="8761" y="12556"/>
                  </a:lnTo>
                  <a:lnTo>
                    <a:pt x="9044" y="12441"/>
                  </a:lnTo>
                  <a:lnTo>
                    <a:pt x="9340" y="12312"/>
                  </a:lnTo>
                  <a:lnTo>
                    <a:pt x="9623" y="12158"/>
                  </a:lnTo>
                  <a:lnTo>
                    <a:pt x="9906" y="12003"/>
                  </a:lnTo>
                  <a:lnTo>
                    <a:pt x="10176" y="11823"/>
                  </a:lnTo>
                  <a:lnTo>
                    <a:pt x="10433" y="11630"/>
                  </a:lnTo>
                  <a:lnTo>
                    <a:pt x="10691" y="11424"/>
                  </a:lnTo>
                  <a:lnTo>
                    <a:pt x="10935" y="11193"/>
                  </a:lnTo>
                  <a:lnTo>
                    <a:pt x="11179" y="10961"/>
                  </a:lnTo>
                  <a:lnTo>
                    <a:pt x="11398" y="10717"/>
                  </a:lnTo>
                  <a:lnTo>
                    <a:pt x="11604" y="10459"/>
                  </a:lnTo>
                  <a:lnTo>
                    <a:pt x="11797" y="10202"/>
                  </a:lnTo>
                  <a:lnTo>
                    <a:pt x="11977" y="9932"/>
                  </a:lnTo>
                  <a:lnTo>
                    <a:pt x="12144" y="9662"/>
                  </a:lnTo>
                  <a:lnTo>
                    <a:pt x="12286" y="9379"/>
                  </a:lnTo>
                  <a:lnTo>
                    <a:pt x="12427" y="9096"/>
                  </a:lnTo>
                  <a:lnTo>
                    <a:pt x="12543" y="8800"/>
                  </a:lnTo>
                  <a:lnTo>
                    <a:pt x="12646" y="8504"/>
                  </a:lnTo>
                  <a:lnTo>
                    <a:pt x="12736" y="8208"/>
                  </a:lnTo>
                  <a:lnTo>
                    <a:pt x="12813" y="7899"/>
                  </a:lnTo>
                  <a:lnTo>
                    <a:pt x="12878" y="7591"/>
                  </a:lnTo>
                  <a:lnTo>
                    <a:pt x="12916" y="7282"/>
                  </a:lnTo>
                  <a:lnTo>
                    <a:pt x="12955" y="6973"/>
                  </a:lnTo>
                  <a:lnTo>
                    <a:pt x="12968" y="6664"/>
                  </a:lnTo>
                  <a:lnTo>
                    <a:pt x="12968" y="6356"/>
                  </a:lnTo>
                  <a:lnTo>
                    <a:pt x="12955" y="6047"/>
                  </a:lnTo>
                  <a:lnTo>
                    <a:pt x="12929" y="5725"/>
                  </a:lnTo>
                  <a:lnTo>
                    <a:pt x="12878" y="5417"/>
                  </a:lnTo>
                  <a:lnTo>
                    <a:pt x="12826" y="5121"/>
                  </a:lnTo>
                  <a:lnTo>
                    <a:pt x="12749" y="4812"/>
                  </a:lnTo>
                  <a:lnTo>
                    <a:pt x="12659" y="4503"/>
                  </a:lnTo>
                  <a:lnTo>
                    <a:pt x="12556" y="4207"/>
                  </a:lnTo>
                  <a:lnTo>
                    <a:pt x="12440" y="3911"/>
                  </a:lnTo>
                  <a:lnTo>
                    <a:pt x="12311" y="3628"/>
                  </a:lnTo>
                  <a:lnTo>
                    <a:pt x="12157" y="3345"/>
                  </a:lnTo>
                  <a:lnTo>
                    <a:pt x="11990" y="3062"/>
                  </a:lnTo>
                  <a:lnTo>
                    <a:pt x="11823" y="2792"/>
                  </a:lnTo>
                  <a:lnTo>
                    <a:pt x="11630" y="2535"/>
                  </a:lnTo>
                  <a:lnTo>
                    <a:pt x="11411" y="2278"/>
                  </a:lnTo>
                  <a:lnTo>
                    <a:pt x="11192" y="2033"/>
                  </a:lnTo>
                  <a:lnTo>
                    <a:pt x="10961" y="1789"/>
                  </a:lnTo>
                  <a:lnTo>
                    <a:pt x="10716" y="1570"/>
                  </a:lnTo>
                  <a:lnTo>
                    <a:pt x="10459" y="1364"/>
                  </a:lnTo>
                  <a:lnTo>
                    <a:pt x="10202" y="1171"/>
                  </a:lnTo>
                  <a:lnTo>
                    <a:pt x="9932" y="991"/>
                  </a:lnTo>
                  <a:lnTo>
                    <a:pt x="9661" y="824"/>
                  </a:lnTo>
                  <a:lnTo>
                    <a:pt x="9378" y="682"/>
                  </a:lnTo>
                  <a:lnTo>
                    <a:pt x="9082" y="541"/>
                  </a:lnTo>
                  <a:lnTo>
                    <a:pt x="8799" y="425"/>
                  </a:lnTo>
                  <a:lnTo>
                    <a:pt x="8504" y="322"/>
                  </a:lnTo>
                  <a:lnTo>
                    <a:pt x="8195" y="232"/>
                  </a:lnTo>
                  <a:lnTo>
                    <a:pt x="7899" y="155"/>
                  </a:lnTo>
                  <a:lnTo>
                    <a:pt x="7590" y="91"/>
                  </a:lnTo>
                  <a:lnTo>
                    <a:pt x="7281" y="52"/>
                  </a:lnTo>
                  <a:lnTo>
                    <a:pt x="6973" y="13"/>
                  </a:lnTo>
                  <a:lnTo>
                    <a:pt x="66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255;p41">
              <a:extLst>
                <a:ext uri="{FF2B5EF4-FFF2-40B4-BE49-F238E27FC236}">
                  <a16:creationId xmlns:a16="http://schemas.microsoft.com/office/drawing/2014/main" id="{CF085297-AFE4-0F55-D3D7-5F2AE7CE8EE1}"/>
                </a:ext>
              </a:extLst>
            </p:cNvPr>
            <p:cNvSpPr/>
            <p:nvPr/>
          </p:nvSpPr>
          <p:spPr>
            <a:xfrm>
              <a:off x="4297650" y="1905725"/>
              <a:ext cx="291725" cy="292050"/>
            </a:xfrm>
            <a:custGeom>
              <a:avLst/>
              <a:gdLst/>
              <a:ahLst/>
              <a:cxnLst/>
              <a:rect l="l" t="t" r="r" b="b"/>
              <a:pathLst>
                <a:path w="11669" h="11682" fill="none" extrusionOk="0">
                  <a:moveTo>
                    <a:pt x="1595" y="9855"/>
                  </a:moveTo>
                  <a:lnTo>
                    <a:pt x="1595" y="9855"/>
                  </a:lnTo>
                  <a:lnTo>
                    <a:pt x="1402" y="9624"/>
                  </a:lnTo>
                  <a:lnTo>
                    <a:pt x="1210" y="9405"/>
                  </a:lnTo>
                  <a:lnTo>
                    <a:pt x="1042" y="9160"/>
                  </a:lnTo>
                  <a:lnTo>
                    <a:pt x="875" y="8916"/>
                  </a:lnTo>
                  <a:lnTo>
                    <a:pt x="734" y="8672"/>
                  </a:lnTo>
                  <a:lnTo>
                    <a:pt x="592" y="8414"/>
                  </a:lnTo>
                  <a:lnTo>
                    <a:pt x="476" y="8157"/>
                  </a:lnTo>
                  <a:lnTo>
                    <a:pt x="373" y="7887"/>
                  </a:lnTo>
                  <a:lnTo>
                    <a:pt x="283" y="7617"/>
                  </a:lnTo>
                  <a:lnTo>
                    <a:pt x="193" y="7346"/>
                  </a:lnTo>
                  <a:lnTo>
                    <a:pt x="129" y="7076"/>
                  </a:lnTo>
                  <a:lnTo>
                    <a:pt x="77" y="6793"/>
                  </a:lnTo>
                  <a:lnTo>
                    <a:pt x="39" y="6523"/>
                  </a:lnTo>
                  <a:lnTo>
                    <a:pt x="13" y="6240"/>
                  </a:lnTo>
                  <a:lnTo>
                    <a:pt x="0" y="5957"/>
                  </a:lnTo>
                  <a:lnTo>
                    <a:pt x="0" y="5674"/>
                  </a:lnTo>
                  <a:lnTo>
                    <a:pt x="13" y="5404"/>
                  </a:lnTo>
                  <a:lnTo>
                    <a:pt x="52" y="5121"/>
                  </a:lnTo>
                  <a:lnTo>
                    <a:pt x="90" y="4851"/>
                  </a:lnTo>
                  <a:lnTo>
                    <a:pt x="142" y="4568"/>
                  </a:lnTo>
                  <a:lnTo>
                    <a:pt x="206" y="4298"/>
                  </a:lnTo>
                  <a:lnTo>
                    <a:pt x="296" y="4027"/>
                  </a:lnTo>
                  <a:lnTo>
                    <a:pt x="386" y="3757"/>
                  </a:lnTo>
                  <a:lnTo>
                    <a:pt x="489" y="3500"/>
                  </a:lnTo>
                  <a:lnTo>
                    <a:pt x="618" y="3243"/>
                  </a:lnTo>
                  <a:lnTo>
                    <a:pt x="746" y="2985"/>
                  </a:lnTo>
                  <a:lnTo>
                    <a:pt x="901" y="2741"/>
                  </a:lnTo>
                  <a:lnTo>
                    <a:pt x="1055" y="2497"/>
                  </a:lnTo>
                  <a:lnTo>
                    <a:pt x="1222" y="2265"/>
                  </a:lnTo>
                  <a:lnTo>
                    <a:pt x="1415" y="2033"/>
                  </a:lnTo>
                  <a:lnTo>
                    <a:pt x="1621" y="1815"/>
                  </a:lnTo>
                  <a:lnTo>
                    <a:pt x="1827" y="1596"/>
                  </a:lnTo>
                  <a:lnTo>
                    <a:pt x="1827" y="1596"/>
                  </a:lnTo>
                  <a:lnTo>
                    <a:pt x="2046" y="1403"/>
                  </a:lnTo>
                  <a:lnTo>
                    <a:pt x="2277" y="1210"/>
                  </a:lnTo>
                  <a:lnTo>
                    <a:pt x="2522" y="1043"/>
                  </a:lnTo>
                  <a:lnTo>
                    <a:pt x="2766" y="876"/>
                  </a:lnTo>
                  <a:lnTo>
                    <a:pt x="3011" y="734"/>
                  </a:lnTo>
                  <a:lnTo>
                    <a:pt x="3268" y="605"/>
                  </a:lnTo>
                  <a:lnTo>
                    <a:pt x="3525" y="477"/>
                  </a:lnTo>
                  <a:lnTo>
                    <a:pt x="3795" y="374"/>
                  </a:lnTo>
                  <a:lnTo>
                    <a:pt x="4065" y="284"/>
                  </a:lnTo>
                  <a:lnTo>
                    <a:pt x="4336" y="207"/>
                  </a:lnTo>
                  <a:lnTo>
                    <a:pt x="4606" y="129"/>
                  </a:lnTo>
                  <a:lnTo>
                    <a:pt x="4889" y="78"/>
                  </a:lnTo>
                  <a:lnTo>
                    <a:pt x="5159" y="39"/>
                  </a:lnTo>
                  <a:lnTo>
                    <a:pt x="5442" y="14"/>
                  </a:lnTo>
                  <a:lnTo>
                    <a:pt x="5725" y="1"/>
                  </a:lnTo>
                  <a:lnTo>
                    <a:pt x="5995" y="14"/>
                  </a:lnTo>
                  <a:lnTo>
                    <a:pt x="6278" y="27"/>
                  </a:lnTo>
                  <a:lnTo>
                    <a:pt x="6561" y="52"/>
                  </a:lnTo>
                  <a:lnTo>
                    <a:pt x="6831" y="91"/>
                  </a:lnTo>
                  <a:lnTo>
                    <a:pt x="7114" y="142"/>
                  </a:lnTo>
                  <a:lnTo>
                    <a:pt x="7385" y="207"/>
                  </a:lnTo>
                  <a:lnTo>
                    <a:pt x="7655" y="297"/>
                  </a:lnTo>
                  <a:lnTo>
                    <a:pt x="7925" y="387"/>
                  </a:lnTo>
                  <a:lnTo>
                    <a:pt x="8182" y="490"/>
                  </a:lnTo>
                  <a:lnTo>
                    <a:pt x="8439" y="618"/>
                  </a:lnTo>
                  <a:lnTo>
                    <a:pt x="8697" y="747"/>
                  </a:lnTo>
                  <a:lnTo>
                    <a:pt x="8941" y="901"/>
                  </a:lnTo>
                  <a:lnTo>
                    <a:pt x="9186" y="1056"/>
                  </a:lnTo>
                  <a:lnTo>
                    <a:pt x="9417" y="1236"/>
                  </a:lnTo>
                  <a:lnTo>
                    <a:pt x="9649" y="1416"/>
                  </a:lnTo>
                  <a:lnTo>
                    <a:pt x="9867" y="1622"/>
                  </a:lnTo>
                  <a:lnTo>
                    <a:pt x="10073" y="1828"/>
                  </a:lnTo>
                  <a:lnTo>
                    <a:pt x="10073" y="1828"/>
                  </a:lnTo>
                  <a:lnTo>
                    <a:pt x="10279" y="2059"/>
                  </a:lnTo>
                  <a:lnTo>
                    <a:pt x="10472" y="2291"/>
                  </a:lnTo>
                  <a:lnTo>
                    <a:pt x="10639" y="2522"/>
                  </a:lnTo>
                  <a:lnTo>
                    <a:pt x="10807" y="2767"/>
                  </a:lnTo>
                  <a:lnTo>
                    <a:pt x="10948" y="3011"/>
                  </a:lnTo>
                  <a:lnTo>
                    <a:pt x="11077" y="3268"/>
                  </a:lnTo>
                  <a:lnTo>
                    <a:pt x="11205" y="3526"/>
                  </a:lnTo>
                  <a:lnTo>
                    <a:pt x="11308" y="3796"/>
                  </a:lnTo>
                  <a:lnTo>
                    <a:pt x="11398" y="4066"/>
                  </a:lnTo>
                  <a:lnTo>
                    <a:pt x="11476" y="4336"/>
                  </a:lnTo>
                  <a:lnTo>
                    <a:pt x="11540" y="4606"/>
                  </a:lnTo>
                  <a:lnTo>
                    <a:pt x="11604" y="4889"/>
                  </a:lnTo>
                  <a:lnTo>
                    <a:pt x="11643" y="5159"/>
                  </a:lnTo>
                  <a:lnTo>
                    <a:pt x="11668" y="5443"/>
                  </a:lnTo>
                  <a:lnTo>
                    <a:pt x="11668" y="5726"/>
                  </a:lnTo>
                  <a:lnTo>
                    <a:pt x="11668" y="6009"/>
                  </a:lnTo>
                  <a:lnTo>
                    <a:pt x="11656" y="6279"/>
                  </a:lnTo>
                  <a:lnTo>
                    <a:pt x="11630" y="6562"/>
                  </a:lnTo>
                  <a:lnTo>
                    <a:pt x="11591" y="6845"/>
                  </a:lnTo>
                  <a:lnTo>
                    <a:pt x="11540" y="7115"/>
                  </a:lnTo>
                  <a:lnTo>
                    <a:pt x="11463" y="7385"/>
                  </a:lnTo>
                  <a:lnTo>
                    <a:pt x="11385" y="7655"/>
                  </a:lnTo>
                  <a:lnTo>
                    <a:pt x="11295" y="7925"/>
                  </a:lnTo>
                  <a:lnTo>
                    <a:pt x="11180" y="8183"/>
                  </a:lnTo>
                  <a:lnTo>
                    <a:pt x="11064" y="8440"/>
                  </a:lnTo>
                  <a:lnTo>
                    <a:pt x="10935" y="8697"/>
                  </a:lnTo>
                  <a:lnTo>
                    <a:pt x="10781" y="8942"/>
                  </a:lnTo>
                  <a:lnTo>
                    <a:pt x="10626" y="9186"/>
                  </a:lnTo>
                  <a:lnTo>
                    <a:pt x="10446" y="9418"/>
                  </a:lnTo>
                  <a:lnTo>
                    <a:pt x="10266" y="9649"/>
                  </a:lnTo>
                  <a:lnTo>
                    <a:pt x="10060" y="9868"/>
                  </a:lnTo>
                  <a:lnTo>
                    <a:pt x="9855" y="10087"/>
                  </a:lnTo>
                  <a:lnTo>
                    <a:pt x="9855" y="10087"/>
                  </a:lnTo>
                  <a:lnTo>
                    <a:pt x="9623" y="10280"/>
                  </a:lnTo>
                  <a:lnTo>
                    <a:pt x="9391" y="10473"/>
                  </a:lnTo>
                  <a:lnTo>
                    <a:pt x="9160" y="10640"/>
                  </a:lnTo>
                  <a:lnTo>
                    <a:pt x="8915" y="10807"/>
                  </a:lnTo>
                  <a:lnTo>
                    <a:pt x="8671" y="10949"/>
                  </a:lnTo>
                  <a:lnTo>
                    <a:pt x="8414" y="11077"/>
                  </a:lnTo>
                  <a:lnTo>
                    <a:pt x="8144" y="11206"/>
                  </a:lnTo>
                  <a:lnTo>
                    <a:pt x="7886" y="11309"/>
                  </a:lnTo>
                  <a:lnTo>
                    <a:pt x="7616" y="11399"/>
                  </a:lnTo>
                  <a:lnTo>
                    <a:pt x="7346" y="11476"/>
                  </a:lnTo>
                  <a:lnTo>
                    <a:pt x="7076" y="11553"/>
                  </a:lnTo>
                  <a:lnTo>
                    <a:pt x="6793" y="11605"/>
                  </a:lnTo>
                  <a:lnTo>
                    <a:pt x="6523" y="11643"/>
                  </a:lnTo>
                  <a:lnTo>
                    <a:pt x="6240" y="11669"/>
                  </a:lnTo>
                  <a:lnTo>
                    <a:pt x="5957" y="11682"/>
                  </a:lnTo>
                  <a:lnTo>
                    <a:pt x="5674" y="11682"/>
                  </a:lnTo>
                  <a:lnTo>
                    <a:pt x="5403" y="11656"/>
                  </a:lnTo>
                  <a:lnTo>
                    <a:pt x="5120" y="11630"/>
                  </a:lnTo>
                  <a:lnTo>
                    <a:pt x="4837" y="11592"/>
                  </a:lnTo>
                  <a:lnTo>
                    <a:pt x="4567" y="11540"/>
                  </a:lnTo>
                  <a:lnTo>
                    <a:pt x="4297" y="11476"/>
                  </a:lnTo>
                  <a:lnTo>
                    <a:pt x="4027" y="11386"/>
                  </a:lnTo>
                  <a:lnTo>
                    <a:pt x="3757" y="11296"/>
                  </a:lnTo>
                  <a:lnTo>
                    <a:pt x="3499" y="11193"/>
                  </a:lnTo>
                  <a:lnTo>
                    <a:pt x="3242" y="11064"/>
                  </a:lnTo>
                  <a:lnTo>
                    <a:pt x="2985" y="10936"/>
                  </a:lnTo>
                  <a:lnTo>
                    <a:pt x="2740" y="10781"/>
                  </a:lnTo>
                  <a:lnTo>
                    <a:pt x="2496" y="10627"/>
                  </a:lnTo>
                  <a:lnTo>
                    <a:pt x="2264" y="10447"/>
                  </a:lnTo>
                  <a:lnTo>
                    <a:pt x="2033" y="10267"/>
                  </a:lnTo>
                  <a:lnTo>
                    <a:pt x="1814" y="10061"/>
                  </a:lnTo>
                  <a:lnTo>
                    <a:pt x="1595" y="9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256;p41">
              <a:extLst>
                <a:ext uri="{FF2B5EF4-FFF2-40B4-BE49-F238E27FC236}">
                  <a16:creationId xmlns:a16="http://schemas.microsoft.com/office/drawing/2014/main" id="{785DCC11-D2EB-22A2-55E7-4BBC46C4B51A}"/>
                </a:ext>
              </a:extLst>
            </p:cNvPr>
            <p:cNvSpPr/>
            <p:nvPr/>
          </p:nvSpPr>
          <p:spPr>
            <a:xfrm>
              <a:off x="4556875" y="2076500"/>
              <a:ext cx="19950" cy="25125"/>
            </a:xfrm>
            <a:custGeom>
              <a:avLst/>
              <a:gdLst/>
              <a:ahLst/>
              <a:cxnLst/>
              <a:rect l="l" t="t" r="r" b="b"/>
              <a:pathLst>
                <a:path w="798" h="1005" extrusionOk="0">
                  <a:moveTo>
                    <a:pt x="798" y="1"/>
                  </a:moveTo>
                  <a:lnTo>
                    <a:pt x="0" y="618"/>
                  </a:lnTo>
                  <a:lnTo>
                    <a:pt x="502" y="1004"/>
                  </a:lnTo>
                  <a:lnTo>
                    <a:pt x="592" y="760"/>
                  </a:lnTo>
                  <a:lnTo>
                    <a:pt x="669" y="503"/>
                  </a:lnTo>
                  <a:lnTo>
                    <a:pt x="746" y="258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43D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257;p41">
              <a:extLst>
                <a:ext uri="{FF2B5EF4-FFF2-40B4-BE49-F238E27FC236}">
                  <a16:creationId xmlns:a16="http://schemas.microsoft.com/office/drawing/2014/main" id="{77A74873-4843-D1AB-5CE7-A793CE5EE4AE}"/>
                </a:ext>
              </a:extLst>
            </p:cNvPr>
            <p:cNvSpPr/>
            <p:nvPr/>
          </p:nvSpPr>
          <p:spPr>
            <a:xfrm>
              <a:off x="4556875" y="2076500"/>
              <a:ext cx="19950" cy="25125"/>
            </a:xfrm>
            <a:custGeom>
              <a:avLst/>
              <a:gdLst/>
              <a:ahLst/>
              <a:cxnLst/>
              <a:rect l="l" t="t" r="r" b="b"/>
              <a:pathLst>
                <a:path w="798" h="1005" fill="none" extrusionOk="0">
                  <a:moveTo>
                    <a:pt x="798" y="1"/>
                  </a:moveTo>
                  <a:lnTo>
                    <a:pt x="0" y="618"/>
                  </a:lnTo>
                  <a:lnTo>
                    <a:pt x="502" y="1004"/>
                  </a:lnTo>
                  <a:lnTo>
                    <a:pt x="502" y="1004"/>
                  </a:lnTo>
                  <a:lnTo>
                    <a:pt x="592" y="760"/>
                  </a:lnTo>
                  <a:lnTo>
                    <a:pt x="669" y="503"/>
                  </a:lnTo>
                  <a:lnTo>
                    <a:pt x="746" y="258"/>
                  </a:lnTo>
                  <a:lnTo>
                    <a:pt x="7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258;p41">
              <a:extLst>
                <a:ext uri="{FF2B5EF4-FFF2-40B4-BE49-F238E27FC236}">
                  <a16:creationId xmlns:a16="http://schemas.microsoft.com/office/drawing/2014/main" id="{7A1A93DD-C1ED-A2DA-783F-C36EDEAEB79D}"/>
                </a:ext>
              </a:extLst>
            </p:cNvPr>
            <p:cNvSpPr/>
            <p:nvPr/>
          </p:nvSpPr>
          <p:spPr>
            <a:xfrm>
              <a:off x="4370975" y="1916350"/>
              <a:ext cx="208100" cy="175625"/>
            </a:xfrm>
            <a:custGeom>
              <a:avLst/>
              <a:gdLst/>
              <a:ahLst/>
              <a:cxnLst/>
              <a:rect l="l" t="t" r="r" b="b"/>
              <a:pathLst>
                <a:path w="8324" h="7025" extrusionOk="0">
                  <a:moveTo>
                    <a:pt x="2908" y="0"/>
                  </a:moveTo>
                  <a:lnTo>
                    <a:pt x="2522" y="13"/>
                  </a:lnTo>
                  <a:lnTo>
                    <a:pt x="2149" y="52"/>
                  </a:lnTo>
                  <a:lnTo>
                    <a:pt x="1776" y="116"/>
                  </a:lnTo>
                  <a:lnTo>
                    <a:pt x="1403" y="219"/>
                  </a:lnTo>
                  <a:lnTo>
                    <a:pt x="1042" y="335"/>
                  </a:lnTo>
                  <a:lnTo>
                    <a:pt x="682" y="476"/>
                  </a:lnTo>
                  <a:lnTo>
                    <a:pt x="335" y="644"/>
                  </a:lnTo>
                  <a:lnTo>
                    <a:pt x="0" y="849"/>
                  </a:lnTo>
                  <a:lnTo>
                    <a:pt x="2689" y="3692"/>
                  </a:lnTo>
                  <a:lnTo>
                    <a:pt x="2908" y="3512"/>
                  </a:lnTo>
                  <a:lnTo>
                    <a:pt x="7436" y="7024"/>
                  </a:lnTo>
                  <a:lnTo>
                    <a:pt x="8234" y="6407"/>
                  </a:lnTo>
                  <a:lnTo>
                    <a:pt x="8272" y="6137"/>
                  </a:lnTo>
                  <a:lnTo>
                    <a:pt x="8298" y="5854"/>
                  </a:lnTo>
                  <a:lnTo>
                    <a:pt x="8324" y="5584"/>
                  </a:lnTo>
                  <a:lnTo>
                    <a:pt x="8324" y="5301"/>
                  </a:lnTo>
                  <a:lnTo>
                    <a:pt x="3319" y="13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rgbClr val="31C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259;p41">
              <a:extLst>
                <a:ext uri="{FF2B5EF4-FFF2-40B4-BE49-F238E27FC236}">
                  <a16:creationId xmlns:a16="http://schemas.microsoft.com/office/drawing/2014/main" id="{C75ABE24-DB73-0FED-27FB-A41073A5B24A}"/>
                </a:ext>
              </a:extLst>
            </p:cNvPr>
            <p:cNvSpPr/>
            <p:nvPr/>
          </p:nvSpPr>
          <p:spPr>
            <a:xfrm>
              <a:off x="4370975" y="1916350"/>
              <a:ext cx="208100" cy="175625"/>
            </a:xfrm>
            <a:custGeom>
              <a:avLst/>
              <a:gdLst/>
              <a:ahLst/>
              <a:cxnLst/>
              <a:rect l="l" t="t" r="r" b="b"/>
              <a:pathLst>
                <a:path w="8324" h="7025" fill="none" extrusionOk="0">
                  <a:moveTo>
                    <a:pt x="2908" y="0"/>
                  </a:moveTo>
                  <a:lnTo>
                    <a:pt x="2908" y="0"/>
                  </a:lnTo>
                  <a:lnTo>
                    <a:pt x="2522" y="13"/>
                  </a:lnTo>
                  <a:lnTo>
                    <a:pt x="2149" y="52"/>
                  </a:lnTo>
                  <a:lnTo>
                    <a:pt x="1776" y="116"/>
                  </a:lnTo>
                  <a:lnTo>
                    <a:pt x="1403" y="219"/>
                  </a:lnTo>
                  <a:lnTo>
                    <a:pt x="1042" y="335"/>
                  </a:lnTo>
                  <a:lnTo>
                    <a:pt x="682" y="476"/>
                  </a:lnTo>
                  <a:lnTo>
                    <a:pt x="335" y="644"/>
                  </a:lnTo>
                  <a:lnTo>
                    <a:pt x="0" y="849"/>
                  </a:lnTo>
                  <a:lnTo>
                    <a:pt x="2689" y="3692"/>
                  </a:lnTo>
                  <a:lnTo>
                    <a:pt x="2908" y="3512"/>
                  </a:lnTo>
                  <a:lnTo>
                    <a:pt x="7436" y="7024"/>
                  </a:lnTo>
                  <a:lnTo>
                    <a:pt x="8234" y="6407"/>
                  </a:lnTo>
                  <a:lnTo>
                    <a:pt x="8234" y="6407"/>
                  </a:lnTo>
                  <a:lnTo>
                    <a:pt x="8272" y="6137"/>
                  </a:lnTo>
                  <a:lnTo>
                    <a:pt x="8298" y="5854"/>
                  </a:lnTo>
                  <a:lnTo>
                    <a:pt x="8324" y="5584"/>
                  </a:lnTo>
                  <a:lnTo>
                    <a:pt x="8324" y="5301"/>
                  </a:lnTo>
                  <a:lnTo>
                    <a:pt x="3319" y="13"/>
                  </a:lnTo>
                  <a:lnTo>
                    <a:pt x="3319" y="13"/>
                  </a:lnTo>
                  <a:lnTo>
                    <a:pt x="3114" y="0"/>
                  </a:lnTo>
                  <a:lnTo>
                    <a:pt x="29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260;p41">
              <a:extLst>
                <a:ext uri="{FF2B5EF4-FFF2-40B4-BE49-F238E27FC236}">
                  <a16:creationId xmlns:a16="http://schemas.microsoft.com/office/drawing/2014/main" id="{7238F015-A10E-4B08-5989-5A7223411063}"/>
                </a:ext>
              </a:extLst>
            </p:cNvPr>
            <p:cNvSpPr/>
            <p:nvPr/>
          </p:nvSpPr>
          <p:spPr>
            <a:xfrm>
              <a:off x="4438200" y="2004150"/>
              <a:ext cx="131225" cy="126425"/>
            </a:xfrm>
            <a:custGeom>
              <a:avLst/>
              <a:gdLst/>
              <a:ahLst/>
              <a:cxnLst/>
              <a:rect l="l" t="t" r="r" b="b"/>
              <a:pathLst>
                <a:path w="5249" h="5057" extrusionOk="0">
                  <a:moveTo>
                    <a:pt x="219" y="0"/>
                  </a:moveTo>
                  <a:lnTo>
                    <a:pt x="0" y="180"/>
                  </a:lnTo>
                  <a:lnTo>
                    <a:pt x="4619" y="5056"/>
                  </a:lnTo>
                  <a:lnTo>
                    <a:pt x="4811" y="4786"/>
                  </a:lnTo>
                  <a:lnTo>
                    <a:pt x="4979" y="4490"/>
                  </a:lnTo>
                  <a:lnTo>
                    <a:pt x="5120" y="4194"/>
                  </a:lnTo>
                  <a:lnTo>
                    <a:pt x="5249" y="3898"/>
                  </a:lnTo>
                  <a:lnTo>
                    <a:pt x="4747" y="351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4E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261;p41">
              <a:extLst>
                <a:ext uri="{FF2B5EF4-FFF2-40B4-BE49-F238E27FC236}">
                  <a16:creationId xmlns:a16="http://schemas.microsoft.com/office/drawing/2014/main" id="{A3F449D3-4DFE-575D-349F-981F1B5CD344}"/>
                </a:ext>
              </a:extLst>
            </p:cNvPr>
            <p:cNvSpPr/>
            <p:nvPr/>
          </p:nvSpPr>
          <p:spPr>
            <a:xfrm>
              <a:off x="4438200" y="2004150"/>
              <a:ext cx="131225" cy="126425"/>
            </a:xfrm>
            <a:custGeom>
              <a:avLst/>
              <a:gdLst/>
              <a:ahLst/>
              <a:cxnLst/>
              <a:rect l="l" t="t" r="r" b="b"/>
              <a:pathLst>
                <a:path w="5249" h="5057" fill="none" extrusionOk="0">
                  <a:moveTo>
                    <a:pt x="219" y="0"/>
                  </a:moveTo>
                  <a:lnTo>
                    <a:pt x="0" y="180"/>
                  </a:lnTo>
                  <a:lnTo>
                    <a:pt x="4619" y="5056"/>
                  </a:lnTo>
                  <a:lnTo>
                    <a:pt x="4619" y="5056"/>
                  </a:lnTo>
                  <a:lnTo>
                    <a:pt x="4811" y="4786"/>
                  </a:lnTo>
                  <a:lnTo>
                    <a:pt x="4979" y="4490"/>
                  </a:lnTo>
                  <a:lnTo>
                    <a:pt x="5120" y="4194"/>
                  </a:lnTo>
                  <a:lnTo>
                    <a:pt x="5249" y="3898"/>
                  </a:lnTo>
                  <a:lnTo>
                    <a:pt x="4747" y="3512"/>
                  </a:lnTo>
                  <a:lnTo>
                    <a:pt x="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262;p41">
              <a:extLst>
                <a:ext uri="{FF2B5EF4-FFF2-40B4-BE49-F238E27FC236}">
                  <a16:creationId xmlns:a16="http://schemas.microsoft.com/office/drawing/2014/main" id="{E7F31D2C-F6DB-BE8B-AB78-287C00812B24}"/>
                </a:ext>
              </a:extLst>
            </p:cNvPr>
            <p:cNvSpPr/>
            <p:nvPr/>
          </p:nvSpPr>
          <p:spPr>
            <a:xfrm>
              <a:off x="4329800" y="1957500"/>
              <a:ext cx="83325" cy="86550"/>
            </a:xfrm>
            <a:custGeom>
              <a:avLst/>
              <a:gdLst/>
              <a:ahLst/>
              <a:cxnLst/>
              <a:rect l="l" t="t" r="r" b="b"/>
              <a:pathLst>
                <a:path w="3333" h="3462" extrusionOk="0">
                  <a:moveTo>
                    <a:pt x="657" y="1"/>
                  </a:moveTo>
                  <a:lnTo>
                    <a:pt x="477" y="207"/>
                  </a:lnTo>
                  <a:lnTo>
                    <a:pt x="309" y="413"/>
                  </a:lnTo>
                  <a:lnTo>
                    <a:pt x="155" y="618"/>
                  </a:lnTo>
                  <a:lnTo>
                    <a:pt x="1" y="837"/>
                  </a:lnTo>
                  <a:lnTo>
                    <a:pt x="2496" y="3462"/>
                  </a:lnTo>
                  <a:lnTo>
                    <a:pt x="3333" y="2818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31C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263;p41">
              <a:extLst>
                <a:ext uri="{FF2B5EF4-FFF2-40B4-BE49-F238E27FC236}">
                  <a16:creationId xmlns:a16="http://schemas.microsoft.com/office/drawing/2014/main" id="{AEB1282A-5279-C75F-0EBA-98AC99B432A0}"/>
                </a:ext>
              </a:extLst>
            </p:cNvPr>
            <p:cNvSpPr/>
            <p:nvPr/>
          </p:nvSpPr>
          <p:spPr>
            <a:xfrm>
              <a:off x="4329800" y="1957500"/>
              <a:ext cx="83325" cy="86550"/>
            </a:xfrm>
            <a:custGeom>
              <a:avLst/>
              <a:gdLst/>
              <a:ahLst/>
              <a:cxnLst/>
              <a:rect l="l" t="t" r="r" b="b"/>
              <a:pathLst>
                <a:path w="3333" h="3462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477" y="207"/>
                  </a:lnTo>
                  <a:lnTo>
                    <a:pt x="309" y="413"/>
                  </a:lnTo>
                  <a:lnTo>
                    <a:pt x="155" y="618"/>
                  </a:lnTo>
                  <a:lnTo>
                    <a:pt x="1" y="837"/>
                  </a:lnTo>
                  <a:lnTo>
                    <a:pt x="2496" y="3462"/>
                  </a:lnTo>
                  <a:lnTo>
                    <a:pt x="3333" y="2818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264;p41">
              <a:extLst>
                <a:ext uri="{FF2B5EF4-FFF2-40B4-BE49-F238E27FC236}">
                  <a16:creationId xmlns:a16="http://schemas.microsoft.com/office/drawing/2014/main" id="{37C63855-D882-2BD7-B7B1-CB24A07C499D}"/>
                </a:ext>
              </a:extLst>
            </p:cNvPr>
            <p:cNvSpPr/>
            <p:nvPr/>
          </p:nvSpPr>
          <p:spPr>
            <a:xfrm>
              <a:off x="4392200" y="2027950"/>
              <a:ext cx="139925" cy="141525"/>
            </a:xfrm>
            <a:custGeom>
              <a:avLst/>
              <a:gdLst/>
              <a:ahLst/>
              <a:cxnLst/>
              <a:rect l="l" t="t" r="r" b="b"/>
              <a:pathLst>
                <a:path w="5597" h="5661" extrusionOk="0">
                  <a:moveTo>
                    <a:pt x="837" y="0"/>
                  </a:moveTo>
                  <a:lnTo>
                    <a:pt x="0" y="644"/>
                  </a:lnTo>
                  <a:lnTo>
                    <a:pt x="4735" y="5661"/>
                  </a:lnTo>
                  <a:lnTo>
                    <a:pt x="4966" y="5519"/>
                  </a:lnTo>
                  <a:lnTo>
                    <a:pt x="5185" y="5378"/>
                  </a:lnTo>
                  <a:lnTo>
                    <a:pt x="5391" y="5211"/>
                  </a:lnTo>
                  <a:lnTo>
                    <a:pt x="5597" y="5043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4E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265;p41">
              <a:extLst>
                <a:ext uri="{FF2B5EF4-FFF2-40B4-BE49-F238E27FC236}">
                  <a16:creationId xmlns:a16="http://schemas.microsoft.com/office/drawing/2014/main" id="{A96AA85E-D9A3-DEE2-0473-997D69921FC7}"/>
                </a:ext>
              </a:extLst>
            </p:cNvPr>
            <p:cNvSpPr/>
            <p:nvPr/>
          </p:nvSpPr>
          <p:spPr>
            <a:xfrm>
              <a:off x="4392200" y="2027950"/>
              <a:ext cx="139925" cy="141525"/>
            </a:xfrm>
            <a:custGeom>
              <a:avLst/>
              <a:gdLst/>
              <a:ahLst/>
              <a:cxnLst/>
              <a:rect l="l" t="t" r="r" b="b"/>
              <a:pathLst>
                <a:path w="5597" h="5661" fill="none" extrusionOk="0">
                  <a:moveTo>
                    <a:pt x="837" y="0"/>
                  </a:moveTo>
                  <a:lnTo>
                    <a:pt x="0" y="644"/>
                  </a:lnTo>
                  <a:lnTo>
                    <a:pt x="4735" y="5661"/>
                  </a:lnTo>
                  <a:lnTo>
                    <a:pt x="4735" y="5661"/>
                  </a:lnTo>
                  <a:lnTo>
                    <a:pt x="4966" y="5519"/>
                  </a:lnTo>
                  <a:lnTo>
                    <a:pt x="5185" y="5378"/>
                  </a:lnTo>
                  <a:lnTo>
                    <a:pt x="5391" y="5211"/>
                  </a:lnTo>
                  <a:lnTo>
                    <a:pt x="5597" y="5043"/>
                  </a:lnTo>
                  <a:lnTo>
                    <a:pt x="8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9F990E-5B07-AB48-4A64-E8E5A86F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64627"/>
            <a:ext cx="3570341" cy="2338573"/>
          </a:xfrm>
          <a:prstGeom prst="rect">
            <a:avLst/>
          </a:prstGeom>
        </p:spPr>
      </p:pic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25D86548-F2D6-980F-3ABA-425C1E1C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41" y="1664627"/>
            <a:ext cx="3629359" cy="2415547"/>
          </a:xfrm>
          <a:prstGeom prst="rect">
            <a:avLst/>
          </a:prstGeom>
        </p:spPr>
      </p:pic>
      <p:sp>
        <p:nvSpPr>
          <p:cNvPr id="56" name="Google Shape;1266;p31">
            <a:extLst>
              <a:ext uri="{FF2B5EF4-FFF2-40B4-BE49-F238E27FC236}">
                <a16:creationId xmlns:a16="http://schemas.microsoft.com/office/drawing/2014/main" id="{79A91B15-179D-6520-520F-06414D12EEDB}"/>
              </a:ext>
            </a:extLst>
          </p:cNvPr>
          <p:cNvSpPr txBox="1"/>
          <p:nvPr/>
        </p:nvSpPr>
        <p:spPr>
          <a:xfrm>
            <a:off x="1303525" y="1275740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Login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1266;p31">
            <a:extLst>
              <a:ext uri="{FF2B5EF4-FFF2-40B4-BE49-F238E27FC236}">
                <a16:creationId xmlns:a16="http://schemas.microsoft.com/office/drawing/2014/main" id="{C971C7DD-4554-E67F-5674-149E3202828D}"/>
              </a:ext>
            </a:extLst>
          </p:cNvPr>
          <p:cNvSpPr txBox="1"/>
          <p:nvPr/>
        </p:nvSpPr>
        <p:spPr>
          <a:xfrm>
            <a:off x="6046520" y="1241100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Chat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1962956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Privacy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F932D"/>
      </a:accent1>
      <a:accent2>
        <a:srgbClr val="F9645D"/>
      </a:accent2>
      <a:accent3>
        <a:srgbClr val="FFD966"/>
      </a:accent3>
      <a:accent4>
        <a:srgbClr val="03DEB1"/>
      </a:accent4>
      <a:accent5>
        <a:srgbClr val="533CD2"/>
      </a:accent5>
      <a:accent6>
        <a:srgbClr val="0071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104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Fira Sans Extra Condensed</vt:lpstr>
      <vt:lpstr>Arial</vt:lpstr>
      <vt:lpstr>Fira Sans Extra Condensed SemiBold</vt:lpstr>
      <vt:lpstr>Data Privacy Infographics by Slidesgo</vt:lpstr>
      <vt:lpstr>ChatX</vt:lpstr>
      <vt:lpstr>Index</vt:lpstr>
      <vt:lpstr>ChatX</vt:lpstr>
      <vt:lpstr>Functionalities</vt:lpstr>
      <vt:lpstr>Security</vt:lpstr>
      <vt:lpstr>Handshake</vt:lpstr>
      <vt:lpstr>Demo</vt:lpstr>
      <vt:lpstr>Future Work</vt:lpstr>
      <vt:lpstr>GUI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 Infographics</dc:title>
  <dc:creator>jorge</dc:creator>
  <cp:lastModifiedBy>fc59462</cp:lastModifiedBy>
  <cp:revision>3</cp:revision>
  <dcterms:modified xsi:type="dcterms:W3CDTF">2023-12-11T09:52:31Z</dcterms:modified>
</cp:coreProperties>
</file>