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">
          <p15:clr>
            <a:srgbClr val="000000"/>
          </p15:clr>
        </p15:guide>
        <p15:guide id="2" orient="horz" pos="3929">
          <p15:clr>
            <a:srgbClr val="000000"/>
          </p15:clr>
        </p15:guide>
        <p15:guide id="3" orient="horz" pos="1003">
          <p15:clr>
            <a:srgbClr val="000000"/>
          </p15:clr>
        </p15:guide>
        <p15:guide id="4" pos="330">
          <p15:clr>
            <a:srgbClr val="000000"/>
          </p15:clr>
        </p15:guide>
        <p15:guide id="5" pos="5932">
          <p15:clr>
            <a:srgbClr val="000000"/>
          </p15:clr>
        </p15:guide>
        <p15:guide id="6" pos="308">
          <p15:clr>
            <a:srgbClr val="000000"/>
          </p15:clr>
        </p15:guide>
        <p15:guide id="7" pos="31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SP9buiLKMfj7wc6FTbHa8S6MD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63899A-96B1-4570-8254-4B4079E881EF}">
  <a:tblStyle styleId="{8863899A-96B1-4570-8254-4B4079E881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" orient="horz"/>
        <p:guide pos="3929" orient="horz"/>
        <p:guide pos="1003" orient="horz"/>
        <p:guide pos="330"/>
        <p:guide pos="5932"/>
        <p:guide pos="308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5" name="Google Shape;65;p21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7" name="Google Shape;77;p24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8" name="Google Shape;78;p24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1" name="Google Shape;91;p28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11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5"/>
          <p:cNvSpPr txBox="1"/>
          <p:nvPr/>
        </p:nvSpPr>
        <p:spPr>
          <a:xfrm>
            <a:off x="488950" y="6456362"/>
            <a:ext cx="32416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 명</a:t>
            </a:r>
            <a:endParaRPr/>
          </a:p>
        </p:txBody>
      </p:sp>
      <p:graphicFrame>
        <p:nvGraphicFramePr>
          <p:cNvPr id="12" name="Google Shape;12;p5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{8863899A-96B1-4570-8254-4B4079E881EF}</a:tableStyleId>
              </a:tblPr>
              <a:tblGrid>
                <a:gridCol w="1079500"/>
                <a:gridCol w="4176700"/>
                <a:gridCol w="865175"/>
                <a:gridCol w="973125"/>
                <a:gridCol w="792150"/>
                <a:gridCol w="1042975"/>
              </a:tblGrid>
              <a:tr h="2746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ERD(물리)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207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" name="Google Shape;13;p5"/>
          <p:cNvSpPr txBox="1"/>
          <p:nvPr/>
        </p:nvSpPr>
        <p:spPr>
          <a:xfrm>
            <a:off x="4689475" y="6489700"/>
            <a:ext cx="50323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/>
          </a:p>
        </p:txBody>
      </p:sp>
      <p:sp>
        <p:nvSpPr>
          <p:cNvPr id="14" name="Google Shape;14;p5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ERD(물리)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7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/>
        </p:nvSpPr>
        <p:spPr>
          <a:xfrm>
            <a:off x="488950" y="6456362"/>
            <a:ext cx="3241675" cy="138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b="0" i="0" lang="en-US" sz="9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 명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4305300" y="6489700"/>
            <a:ext cx="503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che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/>
          </a:p>
        </p:txBody>
      </p:sp>
      <p:pic>
        <p:nvPicPr>
          <p:cNvPr descr="kccì ë³´íµì ì ëí ì´ë¯¸ì§ ê²ìê²°ê³¼" id="55" name="Google Shape;5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05750" y="6394450"/>
            <a:ext cx="1703387" cy="434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"/>
          <p:cNvCxnSpPr/>
          <p:nvPr/>
        </p:nvCxnSpPr>
        <p:spPr>
          <a:xfrm>
            <a:off x="1587" y="15732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Google Shape;97;p1"/>
          <p:cNvSpPr txBox="1"/>
          <p:nvPr/>
        </p:nvSpPr>
        <p:spPr>
          <a:xfrm>
            <a:off x="415925" y="1630362"/>
            <a:ext cx="424973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ERD(물리)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ulim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Batangche"/>
              <a:ea typeface="Batangche"/>
              <a:cs typeface="Batangche"/>
              <a:sym typeface="Batang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- </a:t>
            </a:r>
            <a:r>
              <a:rPr b="1" lang="en-US" sz="2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34975" y="2762250"/>
            <a:ext cx="2767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헌혈증 공유 서비스 개발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368300" y="3824287"/>
            <a:ext cx="144145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2019.0</a:t>
            </a: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6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.</a:t>
            </a: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25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1587" y="26908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1587" y="3779837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102" name="Google Shape;102;p1"/>
          <p:cNvGraphicFramePr/>
          <p:nvPr/>
        </p:nvGraphicFramePr>
        <p:xfrm>
          <a:off x="450850" y="5389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{8863899A-96B1-4570-8254-4B4079E881EF}</a:tableStyleId>
              </a:tblPr>
              <a:tblGrid>
                <a:gridCol w="1620200"/>
                <a:gridCol w="25086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통  제  구  분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Controlled Copy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  서  번  호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    성    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김예슬, 함정민, 안재철, 황은빈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보          안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대   외   비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"/>
          <p:cNvSpPr txBox="1"/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"/>
          <p:cNvGraphicFramePr/>
          <p:nvPr/>
        </p:nvGraphicFramePr>
        <p:xfrm>
          <a:off x="48895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{8863899A-96B1-4570-8254-4B4079E881EF}</a:tableStyleId>
              </a:tblPr>
              <a:tblGrid>
                <a:gridCol w="665150"/>
                <a:gridCol w="1190850"/>
                <a:gridCol w="5957650"/>
                <a:gridCol w="1116000"/>
              </a:tblGrid>
              <a:tr h="2746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문서 개정이력표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버전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날짜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내용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2019.06.25</a:t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작성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전팀원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2019.07.13</a:t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erd 재설계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전팀원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 txBox="1"/>
          <p:nvPr/>
        </p:nvSpPr>
        <p:spPr>
          <a:xfrm>
            <a:off x="488950" y="6456362"/>
            <a:ext cx="3241675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en-US" sz="8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 명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ERD(물리)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1568450" y="747712"/>
            <a:ext cx="13366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</a:pPr>
            <a:r>
              <a:rPr lang="en-US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Blood Chain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8409000" y="747700"/>
            <a:ext cx="857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2019.06.25</a:t>
            </a:r>
            <a:endParaRPr sz="1000"/>
          </a:p>
        </p:txBody>
      </p:sp>
      <p:sp>
        <p:nvSpPr>
          <p:cNvPr id="118" name="Google Shape;118;p3"/>
          <p:cNvSpPr txBox="1"/>
          <p:nvPr/>
        </p:nvSpPr>
        <p:spPr>
          <a:xfrm>
            <a:off x="6571400" y="712750"/>
            <a:ext cx="941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전팀원</a:t>
            </a:r>
            <a:endParaRPr sz="1000"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0" y="1860075"/>
            <a:ext cx="8698203" cy="333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2007-10-22T09:42:17Z</dcterms:created>
  <dc:creator>Mina Bang</dc:creator>
</cp:coreProperties>
</file>