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9906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">
          <p15:clr>
            <a:srgbClr val="000000"/>
          </p15:clr>
        </p15:guide>
        <p15:guide id="2" orient="horz" pos="3929">
          <p15:clr>
            <a:srgbClr val="000000"/>
          </p15:clr>
        </p15:guide>
        <p15:guide id="3" orient="horz" pos="1003">
          <p15:clr>
            <a:srgbClr val="000000"/>
          </p15:clr>
        </p15:guide>
        <p15:guide id="4" pos="330">
          <p15:clr>
            <a:srgbClr val="000000"/>
          </p15:clr>
        </p15:guide>
        <p15:guide id="5" pos="5932">
          <p15:clr>
            <a:srgbClr val="000000"/>
          </p15:clr>
        </p15:guide>
        <p15:guide id="6" pos="308">
          <p15:clr>
            <a:srgbClr val="000000"/>
          </p15:clr>
        </p15:guide>
        <p15:guide id="7" pos="312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inezse9hUQO/m/XdXs5Gls3JsX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6A2A97-966E-4611-B482-6BFBCFFA1FEB}">
  <a:tblStyle styleId="{C66A2A97-966E-4611-B482-6BFBCFFA1FE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" orient="horz"/>
        <p:guide pos="3929" orient="horz"/>
        <p:guide pos="1003" orient="horz"/>
        <p:guide pos="330"/>
        <p:guide pos="5932"/>
        <p:guide pos="308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1200" y="744537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711200" y="744538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c7006b5fc_2_22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5c7006b5fc_2_22:notes"/>
          <p:cNvSpPr/>
          <p:nvPr>
            <p:ph idx="2" type="sldImg"/>
          </p:nvPr>
        </p:nvSpPr>
        <p:spPr>
          <a:xfrm>
            <a:off x="711200" y="744538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c7006b5fc_2_33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5c7006b5fc_2_33:notes"/>
          <p:cNvSpPr/>
          <p:nvPr>
            <p:ph idx="2" type="sldImg"/>
          </p:nvPr>
        </p:nvSpPr>
        <p:spPr>
          <a:xfrm>
            <a:off x="711200" y="744538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c7006b5fc_2_44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5c7006b5fc_2_44:notes"/>
          <p:cNvSpPr/>
          <p:nvPr>
            <p:ph idx="2" type="sldImg"/>
          </p:nvPr>
        </p:nvSpPr>
        <p:spPr>
          <a:xfrm>
            <a:off x="711200" y="744538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7006b5fc_2_205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5c7006b5fc_2_205:notes"/>
          <p:cNvSpPr/>
          <p:nvPr>
            <p:ph idx="2" type="sldImg"/>
          </p:nvPr>
        </p:nvSpPr>
        <p:spPr>
          <a:xfrm>
            <a:off x="711200" y="744538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c7006b5fc_2_215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5c7006b5fc_2_215:notes"/>
          <p:cNvSpPr/>
          <p:nvPr>
            <p:ph idx="2" type="sldImg"/>
          </p:nvPr>
        </p:nvSpPr>
        <p:spPr>
          <a:xfrm>
            <a:off x="711200" y="744538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711200" y="744538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711200" y="744538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c249ecf20_1_13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5c249ecf20_1_13:notes"/>
          <p:cNvSpPr/>
          <p:nvPr>
            <p:ph idx="2" type="sldImg"/>
          </p:nvPr>
        </p:nvSpPr>
        <p:spPr>
          <a:xfrm>
            <a:off x="711200" y="744538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c249ecf20_1_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5c249ecf20_1_0:notes"/>
          <p:cNvSpPr/>
          <p:nvPr>
            <p:ph idx="2" type="sldImg"/>
          </p:nvPr>
        </p:nvSpPr>
        <p:spPr>
          <a:xfrm>
            <a:off x="711200" y="744538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28:notes"/>
          <p:cNvSpPr/>
          <p:nvPr>
            <p:ph idx="2" type="sldImg"/>
          </p:nvPr>
        </p:nvSpPr>
        <p:spPr>
          <a:xfrm>
            <a:off x="711200" y="744538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c7006b5fc_0_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5c7006b5fc_0_0:notes"/>
          <p:cNvSpPr/>
          <p:nvPr>
            <p:ph idx="2" type="sldImg"/>
          </p:nvPr>
        </p:nvSpPr>
        <p:spPr>
          <a:xfrm>
            <a:off x="711200" y="744538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7006b5fc_2_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5c7006b5fc_2_0:notes"/>
          <p:cNvSpPr/>
          <p:nvPr>
            <p:ph idx="2" type="sldImg"/>
          </p:nvPr>
        </p:nvSpPr>
        <p:spPr>
          <a:xfrm>
            <a:off x="711200" y="744538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c7006b5fc_2_11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5c7006b5fc_2_11:notes"/>
          <p:cNvSpPr/>
          <p:nvPr>
            <p:ph idx="2" type="sldImg"/>
          </p:nvPr>
        </p:nvSpPr>
        <p:spPr>
          <a:xfrm>
            <a:off x="711200" y="744538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 rot="5400000">
            <a:off x="5370512" y="2085975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 rot="5400000">
            <a:off x="836612" y="-66675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 rot="5400000">
            <a:off x="2690018" y="-594519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5" name="Google Shape;65;p20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6" name="Google Shape;76;p23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2" type="body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 rot="5400000">
            <a:off x="5370512" y="2085975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 rot="5400000">
            <a:off x="836612" y="-66675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8" name="Google Shape;88;p26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1" name="Google Shape;91;p27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 rot="5400000">
            <a:off x="2690018" y="-594519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4" name="Google Shape;24;p10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"/>
          <p:cNvCxnSpPr/>
          <p:nvPr/>
        </p:nvCxnSpPr>
        <p:spPr>
          <a:xfrm flipH="1">
            <a:off x="496886" y="6373812"/>
            <a:ext cx="89281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" name="Google Shape;11;p4"/>
          <p:cNvSpPr txBox="1"/>
          <p:nvPr/>
        </p:nvSpPr>
        <p:spPr>
          <a:xfrm>
            <a:off x="488950" y="6456362"/>
            <a:ext cx="32416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프로젝트 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Google Shape;12;p4"/>
          <p:cNvGraphicFramePr/>
          <p:nvPr/>
        </p:nvGraphicFramePr>
        <p:xfrm>
          <a:off x="488950" y="46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{C66A2A97-966E-4611-B482-6BFBCFFA1FEB}</a:tableStyleId>
              </a:tblPr>
              <a:tblGrid>
                <a:gridCol w="1079500"/>
                <a:gridCol w="2305050"/>
                <a:gridCol w="1079500"/>
                <a:gridCol w="2276475"/>
                <a:gridCol w="1081075"/>
                <a:gridCol w="1223950"/>
              </a:tblGrid>
              <a:tr h="2746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페이지 레이아웃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페이지ID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5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구성요소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754550">
                <a:tc gridSpan="4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3" name="Google Shape;13;p4"/>
          <p:cNvSpPr txBox="1"/>
          <p:nvPr/>
        </p:nvSpPr>
        <p:spPr>
          <a:xfrm>
            <a:off x="4684712" y="6489700"/>
            <a:ext cx="50323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</a:pPr>
            <a:fld id="{00000000-1234-1234-1234-123412341234}" type="slidenum">
              <a:rPr b="1" i="0" lang="en-US" sz="9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"/>
          <p:cNvSpPr txBox="1"/>
          <p:nvPr/>
        </p:nvSpPr>
        <p:spPr>
          <a:xfrm>
            <a:off x="6500812" y="239712"/>
            <a:ext cx="2916237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페이지 레이아웃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6"/>
          <p:cNvCxnSpPr/>
          <p:nvPr/>
        </p:nvCxnSpPr>
        <p:spPr>
          <a:xfrm flipH="1">
            <a:off x="496886" y="6373812"/>
            <a:ext cx="89281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6"/>
          <p:cNvSpPr txBox="1"/>
          <p:nvPr/>
        </p:nvSpPr>
        <p:spPr>
          <a:xfrm>
            <a:off x="488950" y="6456362"/>
            <a:ext cx="3241675" cy="138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프로젝트 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4305300" y="6489700"/>
            <a:ext cx="5032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che"/>
              <a:buNone/>
            </a:pPr>
            <a:fld id="{00000000-1234-1234-1234-123412341234}" type="slidenum">
              <a:rPr b="1" i="0" lang="en-US" sz="8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ccì ë³´íµì ì ëí ì´ë¯¸ì§ ê²ìê²°ê³¼" id="55" name="Google Shape;55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05750" y="6394450"/>
            <a:ext cx="1703387" cy="434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"/>
          <p:cNvCxnSpPr/>
          <p:nvPr/>
        </p:nvCxnSpPr>
        <p:spPr>
          <a:xfrm>
            <a:off x="1587" y="1573212"/>
            <a:ext cx="467995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"/>
          <p:cNvSpPr txBox="1"/>
          <p:nvPr/>
        </p:nvSpPr>
        <p:spPr>
          <a:xfrm>
            <a:off x="415925" y="1630362"/>
            <a:ext cx="4249737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umche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페이지레이아웃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ulim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Batangche"/>
              <a:ea typeface="Batangche"/>
              <a:cs typeface="Batangche"/>
              <a:sym typeface="Batang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- Blood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34975" y="2762250"/>
            <a:ext cx="2558596" cy="248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헌혈증 공유 서비스 개발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68300" y="3824287"/>
            <a:ext cx="1441450" cy="34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2019.06.25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"/>
          <p:cNvCxnSpPr/>
          <p:nvPr/>
        </p:nvCxnSpPr>
        <p:spPr>
          <a:xfrm>
            <a:off x="1587" y="2690812"/>
            <a:ext cx="467995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"/>
          <p:cNvCxnSpPr/>
          <p:nvPr/>
        </p:nvCxnSpPr>
        <p:spPr>
          <a:xfrm>
            <a:off x="1587" y="3779837"/>
            <a:ext cx="467995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2" name="Google Shape;102;p1"/>
          <p:cNvGraphicFramePr/>
          <p:nvPr/>
        </p:nvGraphicFramePr>
        <p:xfrm>
          <a:off x="450849" y="5389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{C66A2A97-966E-4611-B482-6BFBCFFA1FEB}</a:tableStyleId>
              </a:tblPr>
              <a:tblGrid>
                <a:gridCol w="1429200"/>
                <a:gridCol w="22129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통  제  구  분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Controlled Copy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문  서  번  호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    성    자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김예슬, 함정민, 황은빈, 안재철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보          안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대   외   비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1"/>
          <p:cNvSpPr txBox="1"/>
          <p:nvPr/>
        </p:nvSpPr>
        <p:spPr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7006b5fc_2_22"/>
          <p:cNvSpPr txBox="1"/>
          <p:nvPr/>
        </p:nvSpPr>
        <p:spPr>
          <a:xfrm>
            <a:off x="1568450" y="795840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Blood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5c7006b5fc_2_22"/>
          <p:cNvSpPr txBox="1"/>
          <p:nvPr/>
        </p:nvSpPr>
        <p:spPr>
          <a:xfrm>
            <a:off x="8425150" y="817075"/>
            <a:ext cx="991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5c7006b5fc_2_22"/>
          <p:cNvSpPr txBox="1"/>
          <p:nvPr/>
        </p:nvSpPr>
        <p:spPr>
          <a:xfrm>
            <a:off x="1568450" y="1176337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P-0</a:t>
            </a: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5c7006b5fc_2_22"/>
          <p:cNvSpPr txBox="1"/>
          <p:nvPr/>
        </p:nvSpPr>
        <p:spPr>
          <a:xfrm>
            <a:off x="8296235" y="806915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2019.06.25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5c7006b5fc_2_22"/>
          <p:cNvSpPr txBox="1"/>
          <p:nvPr/>
        </p:nvSpPr>
        <p:spPr>
          <a:xfrm>
            <a:off x="7514325" y="1969000"/>
            <a:ext cx="17814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Blood Chain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하이퍼링크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제목, 주소, 사연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텍스트, 텍스트 입력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진단서 첨부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텍스트, </a:t>
            </a:r>
            <a:r>
              <a:rPr lang="en-US"/>
              <a:t>드롭다운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내 pc: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버튼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기부요청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취소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endParaRPr/>
          </a:p>
        </p:txBody>
      </p:sp>
      <p:sp>
        <p:nvSpPr>
          <p:cNvPr id="206" name="Google Shape;206;g5c7006b5fc_2_22"/>
          <p:cNvSpPr txBox="1"/>
          <p:nvPr/>
        </p:nvSpPr>
        <p:spPr>
          <a:xfrm flipH="1">
            <a:off x="4953000" y="1176337"/>
            <a:ext cx="1882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기부요청 </a:t>
            </a: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5c7006b5fc_2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867625"/>
            <a:ext cx="6697800" cy="3791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5c7006b5fc_2_22"/>
          <p:cNvSpPr txBox="1"/>
          <p:nvPr/>
        </p:nvSpPr>
        <p:spPr>
          <a:xfrm>
            <a:off x="4944525" y="728125"/>
            <a:ext cx="1134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기부요청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7006b5fc_2_33"/>
          <p:cNvSpPr txBox="1"/>
          <p:nvPr/>
        </p:nvSpPr>
        <p:spPr>
          <a:xfrm>
            <a:off x="1568450" y="795840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Blood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5c7006b5fc_2_33"/>
          <p:cNvSpPr txBox="1"/>
          <p:nvPr/>
        </p:nvSpPr>
        <p:spPr>
          <a:xfrm>
            <a:off x="8425150" y="817075"/>
            <a:ext cx="991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5c7006b5fc_2_33"/>
          <p:cNvSpPr txBox="1"/>
          <p:nvPr/>
        </p:nvSpPr>
        <p:spPr>
          <a:xfrm>
            <a:off x="1568450" y="1176337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P-</a:t>
            </a: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5c7006b5fc_2_33"/>
          <p:cNvSpPr txBox="1"/>
          <p:nvPr/>
        </p:nvSpPr>
        <p:spPr>
          <a:xfrm>
            <a:off x="8296235" y="806915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2019.06.25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5c7006b5fc_2_33"/>
          <p:cNvSpPr txBox="1"/>
          <p:nvPr/>
        </p:nvSpPr>
        <p:spPr>
          <a:xfrm>
            <a:off x="7514325" y="1969000"/>
            <a:ext cx="17814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Blood Chain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하이퍼링크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 로그아웃, 마이페이지 : 하이퍼링크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닉네임 : 이미지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헌혈증 사용내역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텍스트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No, 일련번호, 기부날짜, 사용여부, 사용날짜, 사용처 : 리스트</a:t>
            </a:r>
            <a:endParaRPr/>
          </a:p>
        </p:txBody>
      </p:sp>
      <p:sp>
        <p:nvSpPr>
          <p:cNvPr id="218" name="Google Shape;218;g5c7006b5fc_2_33"/>
          <p:cNvSpPr txBox="1"/>
          <p:nvPr/>
        </p:nvSpPr>
        <p:spPr>
          <a:xfrm flipH="1">
            <a:off x="4952875" y="1176325"/>
            <a:ext cx="2251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헌혈증 사용내역 확인 </a:t>
            </a: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5c7006b5fc_2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50" y="1969000"/>
            <a:ext cx="6715422" cy="360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5c7006b5fc_2_33"/>
          <p:cNvSpPr txBox="1"/>
          <p:nvPr/>
        </p:nvSpPr>
        <p:spPr>
          <a:xfrm>
            <a:off x="4944025" y="736075"/>
            <a:ext cx="2269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헌혈증 사용내역 확인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7006b5fc_2_44"/>
          <p:cNvSpPr txBox="1"/>
          <p:nvPr/>
        </p:nvSpPr>
        <p:spPr>
          <a:xfrm>
            <a:off x="1568450" y="795840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Blood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5c7006b5fc_2_44"/>
          <p:cNvSpPr txBox="1"/>
          <p:nvPr/>
        </p:nvSpPr>
        <p:spPr>
          <a:xfrm>
            <a:off x="8425150" y="817075"/>
            <a:ext cx="991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5c7006b5fc_2_44"/>
          <p:cNvSpPr txBox="1"/>
          <p:nvPr/>
        </p:nvSpPr>
        <p:spPr>
          <a:xfrm>
            <a:off x="1568450" y="1176337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P-</a:t>
            </a: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5c7006b5fc_2_44"/>
          <p:cNvSpPr txBox="1"/>
          <p:nvPr/>
        </p:nvSpPr>
        <p:spPr>
          <a:xfrm>
            <a:off x="8296235" y="806915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2019.06.25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5c7006b5fc_2_44"/>
          <p:cNvSpPr txBox="1"/>
          <p:nvPr/>
        </p:nvSpPr>
        <p:spPr>
          <a:xfrm>
            <a:off x="7514325" y="1969000"/>
            <a:ext cx="17814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Blood Chain</a:t>
            </a:r>
            <a:r>
              <a:rPr lang="en-US"/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하이퍼링크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로그아웃, 홈으로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하이퍼링크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>
                <a:solidFill>
                  <a:schemeClr val="dk1"/>
                </a:solidFill>
              </a:rPr>
              <a:t> 마이페이지, </a:t>
            </a:r>
            <a:r>
              <a:rPr lang="en-US"/>
              <a:t>My Profile, 기부횟수, 등급, 닉네임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Info, E-mail, 이름, </a:t>
            </a:r>
            <a:r>
              <a:rPr lang="en-US">
                <a:solidFill>
                  <a:schemeClr val="dk1"/>
                </a:solidFill>
              </a:rPr>
              <a:t>재단이름, </a:t>
            </a:r>
            <a:r>
              <a:rPr lang="en-US"/>
              <a:t>사업자등록번호: 텍스트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회원사진 : 이미지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내 기부요청 관리, 정보수정, 회원탈퇴 : 버튼</a:t>
            </a:r>
            <a:endParaRPr/>
          </a:p>
        </p:txBody>
      </p:sp>
      <p:sp>
        <p:nvSpPr>
          <p:cNvPr id="230" name="Google Shape;230;g5c7006b5fc_2_44"/>
          <p:cNvSpPr txBox="1"/>
          <p:nvPr/>
        </p:nvSpPr>
        <p:spPr>
          <a:xfrm flipH="1">
            <a:off x="4953000" y="1176337"/>
            <a:ext cx="1882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5c7006b5fc_2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969000"/>
            <a:ext cx="6663174" cy="3748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5c7006b5fc_2_44"/>
          <p:cNvSpPr txBox="1"/>
          <p:nvPr/>
        </p:nvSpPr>
        <p:spPr>
          <a:xfrm>
            <a:off x="4978400" y="762000"/>
            <a:ext cx="2201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마이페이지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c7006b5fc_2_205"/>
          <p:cNvSpPr txBox="1"/>
          <p:nvPr/>
        </p:nvSpPr>
        <p:spPr>
          <a:xfrm>
            <a:off x="1568450" y="795840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Blood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5c7006b5fc_2_205"/>
          <p:cNvSpPr txBox="1"/>
          <p:nvPr/>
        </p:nvSpPr>
        <p:spPr>
          <a:xfrm>
            <a:off x="8425150" y="817075"/>
            <a:ext cx="991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c7006b5fc_2_205"/>
          <p:cNvSpPr txBox="1"/>
          <p:nvPr/>
        </p:nvSpPr>
        <p:spPr>
          <a:xfrm>
            <a:off x="1568450" y="1176337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P-</a:t>
            </a: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5c7006b5fc_2_205"/>
          <p:cNvSpPr txBox="1"/>
          <p:nvPr/>
        </p:nvSpPr>
        <p:spPr>
          <a:xfrm>
            <a:off x="8296235" y="806915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2019.06.25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5c7006b5fc_2_205"/>
          <p:cNvSpPr txBox="1"/>
          <p:nvPr/>
        </p:nvSpPr>
        <p:spPr>
          <a:xfrm>
            <a:off x="7514325" y="1969000"/>
            <a:ext cx="17814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Blood Chain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하이퍼링크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이메일, 비밀번호, 비밀번호 확인, 닉네임, 이름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텍스트, 텍스트 입력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E-mail로 발송된 내용을~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수정완료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취소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endParaRPr/>
          </a:p>
        </p:txBody>
      </p:sp>
      <p:sp>
        <p:nvSpPr>
          <p:cNvPr id="242" name="Google Shape;242;g5c7006b5fc_2_205"/>
          <p:cNvSpPr txBox="1"/>
          <p:nvPr/>
        </p:nvSpPr>
        <p:spPr>
          <a:xfrm flipH="1">
            <a:off x="4953000" y="1176337"/>
            <a:ext cx="1882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정보수정</a:t>
            </a: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_</a:t>
            </a: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개인</a:t>
            </a: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 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5c7006b5fc_2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969000"/>
            <a:ext cx="6697800" cy="360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5c7006b5fc_2_205"/>
          <p:cNvSpPr txBox="1"/>
          <p:nvPr/>
        </p:nvSpPr>
        <p:spPr>
          <a:xfrm>
            <a:off x="4953000" y="795850"/>
            <a:ext cx="2277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정보수정_개인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c7006b5fc_2_215"/>
          <p:cNvSpPr txBox="1"/>
          <p:nvPr/>
        </p:nvSpPr>
        <p:spPr>
          <a:xfrm>
            <a:off x="1568450" y="795840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Blood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5c7006b5fc_2_215"/>
          <p:cNvSpPr txBox="1"/>
          <p:nvPr/>
        </p:nvSpPr>
        <p:spPr>
          <a:xfrm>
            <a:off x="8425150" y="817075"/>
            <a:ext cx="991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5c7006b5fc_2_215"/>
          <p:cNvSpPr txBox="1"/>
          <p:nvPr/>
        </p:nvSpPr>
        <p:spPr>
          <a:xfrm>
            <a:off x="1568450" y="1176337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P-</a:t>
            </a: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5c7006b5fc_2_215"/>
          <p:cNvSpPr txBox="1"/>
          <p:nvPr/>
        </p:nvSpPr>
        <p:spPr>
          <a:xfrm>
            <a:off x="8296235" y="806915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2019.06.25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5c7006b5fc_2_215"/>
          <p:cNvSpPr txBox="1"/>
          <p:nvPr/>
        </p:nvSpPr>
        <p:spPr>
          <a:xfrm>
            <a:off x="7514325" y="1969000"/>
            <a:ext cx="17814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Blood Chain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하이퍼링크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사업자 등록번호, 아이디, 비밀번호, 비밀번호 확인, 재단 이름, 닉네임 각각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텍스트, 텍스트 입력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사업자 등록번호가 인증~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수정완료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취소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endParaRPr/>
          </a:p>
        </p:txBody>
      </p:sp>
      <p:sp>
        <p:nvSpPr>
          <p:cNvPr id="254" name="Google Shape;254;g5c7006b5fc_2_215"/>
          <p:cNvSpPr txBox="1"/>
          <p:nvPr/>
        </p:nvSpPr>
        <p:spPr>
          <a:xfrm flipH="1">
            <a:off x="4953000" y="1176337"/>
            <a:ext cx="1882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정보수정</a:t>
            </a: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_재단 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5c7006b5fc_2_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969000"/>
            <a:ext cx="6680502" cy="360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5c7006b5fc_2_215"/>
          <p:cNvSpPr txBox="1"/>
          <p:nvPr/>
        </p:nvSpPr>
        <p:spPr>
          <a:xfrm>
            <a:off x="4967088" y="795850"/>
            <a:ext cx="13962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정보수정_재단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"/>
          <p:cNvGraphicFramePr/>
          <p:nvPr/>
        </p:nvGraphicFramePr>
        <p:xfrm>
          <a:off x="48895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{C66A2A97-966E-4611-B482-6BFBCFFA1FEB}</a:tableStyleId>
              </a:tblPr>
              <a:tblGrid>
                <a:gridCol w="665150"/>
                <a:gridCol w="1027100"/>
                <a:gridCol w="6121400"/>
                <a:gridCol w="1116000"/>
              </a:tblGrid>
              <a:tr h="2746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문서 개정이력표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 hMerge="1"/>
                <a:tc hMerge="1"/>
                <a:tc hMerge="1"/>
              </a:tr>
              <a:tr h="28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버전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날짜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내용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0.1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2019.06.25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최초 작성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전팀원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0.2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2019.07.12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메인페이지, 헌혈증 등록, 목록 화면 수정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안재철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"/>
          <p:cNvSpPr txBox="1"/>
          <p:nvPr/>
        </p:nvSpPr>
        <p:spPr>
          <a:xfrm>
            <a:off x="488950" y="6456362"/>
            <a:ext cx="3241675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프로젝트 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6500812" y="239712"/>
            <a:ext cx="2916237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페이지 레이아웃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1568513" y="805068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Blood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8425150" y="817075"/>
            <a:ext cx="991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568450" y="1176337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P-01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8337487" y="817075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2019.06.25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7514325" y="1969000"/>
            <a:ext cx="17814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Blood Chain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아이디, 비밀번호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 입력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: 버튼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아이디 찾기, 비밀번호 찾기, 회원가입 : 하이퍼링크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4953000" y="1176337"/>
            <a:ext cx="101822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로그인 페이지</a:t>
            </a:r>
            <a:endParaRPr/>
          </a:p>
        </p:txBody>
      </p:sp>
      <p:pic>
        <p:nvPicPr>
          <p:cNvPr descr="스크린샷이(가) 표시된 사진&#10;&#10;자동 생성된 설명"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987" y="2097686"/>
            <a:ext cx="6716961" cy="337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4996825" y="757900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로그인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249ecf20_1_13"/>
          <p:cNvSpPr txBox="1"/>
          <p:nvPr/>
        </p:nvSpPr>
        <p:spPr>
          <a:xfrm>
            <a:off x="1568450" y="795840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Blood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5c249ecf20_1_13"/>
          <p:cNvSpPr txBox="1"/>
          <p:nvPr/>
        </p:nvSpPr>
        <p:spPr>
          <a:xfrm>
            <a:off x="8425150" y="817075"/>
            <a:ext cx="991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5c249ecf20_1_13"/>
          <p:cNvSpPr txBox="1"/>
          <p:nvPr/>
        </p:nvSpPr>
        <p:spPr>
          <a:xfrm>
            <a:off x="1568450" y="1176337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P-02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5c249ecf20_1_13"/>
          <p:cNvSpPr txBox="1"/>
          <p:nvPr/>
        </p:nvSpPr>
        <p:spPr>
          <a:xfrm>
            <a:off x="8296235" y="806915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2019.06.25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5c249ecf20_1_13"/>
          <p:cNvSpPr txBox="1"/>
          <p:nvPr/>
        </p:nvSpPr>
        <p:spPr>
          <a:xfrm>
            <a:off x="7514325" y="1969000"/>
            <a:ext cx="17814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Blood Chain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하이퍼링크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개인, 재단~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개인, 재단 버튼: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5c249ecf20_1_13"/>
          <p:cNvSpPr txBox="1"/>
          <p:nvPr/>
        </p:nvSpPr>
        <p:spPr>
          <a:xfrm flipH="1">
            <a:off x="4953000" y="1176337"/>
            <a:ext cx="1882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회원가입 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이(가) 표시된 사진&#10;&#10;자동 생성된 설명" id="133" name="Google Shape;133;g5c249ecf20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991" y="2137443"/>
            <a:ext cx="6692893" cy="3385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5c249ecf20_1_13"/>
          <p:cNvSpPr txBox="1"/>
          <p:nvPr/>
        </p:nvSpPr>
        <p:spPr>
          <a:xfrm>
            <a:off x="4932350" y="795850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회원가입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249ecf20_1_0"/>
          <p:cNvSpPr txBox="1"/>
          <p:nvPr/>
        </p:nvSpPr>
        <p:spPr>
          <a:xfrm>
            <a:off x="1568450" y="795840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Blood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5c249ecf20_1_0"/>
          <p:cNvSpPr txBox="1"/>
          <p:nvPr/>
        </p:nvSpPr>
        <p:spPr>
          <a:xfrm>
            <a:off x="8425150" y="817075"/>
            <a:ext cx="991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5c249ecf20_1_0"/>
          <p:cNvSpPr txBox="1"/>
          <p:nvPr/>
        </p:nvSpPr>
        <p:spPr>
          <a:xfrm>
            <a:off x="1568450" y="1176337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P-03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5c249ecf20_1_0"/>
          <p:cNvSpPr txBox="1"/>
          <p:nvPr/>
        </p:nvSpPr>
        <p:spPr>
          <a:xfrm>
            <a:off x="8296235" y="806915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2019.06.25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5c249ecf20_1_0"/>
          <p:cNvSpPr txBox="1"/>
          <p:nvPr/>
        </p:nvSpPr>
        <p:spPr>
          <a:xfrm>
            <a:off x="7514325" y="1969000"/>
            <a:ext cx="17814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Blood Chain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하이퍼링크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이메일, 비밀번호, 비밀번호 확인, 이름, 닉네임 각각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텍스트, 텍스트 입력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E-mail로 발송된 내용~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회원가입, 취소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5c249ecf20_1_0"/>
          <p:cNvSpPr txBox="1"/>
          <p:nvPr/>
        </p:nvSpPr>
        <p:spPr>
          <a:xfrm flipH="1">
            <a:off x="4953000" y="1176337"/>
            <a:ext cx="1882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회원가입_개인 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이(가) 표시된 사진&#10;&#10;자동 생성된 설명" id="145" name="Google Shape;145;g5c249ecf2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991" y="2137443"/>
            <a:ext cx="6692893" cy="33850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이(가) 표시된 사진&#10;&#10;자동 생성된 설명" id="146" name="Google Shape;146;g5c249ecf20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991" y="2137443"/>
            <a:ext cx="6692893" cy="3385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5c249ecf20_1_0"/>
          <p:cNvSpPr txBox="1"/>
          <p:nvPr/>
        </p:nvSpPr>
        <p:spPr>
          <a:xfrm>
            <a:off x="4996800" y="795850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회원가입_개인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1568450" y="795840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Blood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8425150" y="817075"/>
            <a:ext cx="991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1568450" y="1176337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P-04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8296235" y="806915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2019.06.25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7514325" y="1969000"/>
            <a:ext cx="17814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Blood Chain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하이퍼링크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사업자 등록번호, 아이디, 비밀번호, 비밀번호 확인, 재단 이름, 닉네임 각각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텍스트, 텍스트 입력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사업자 등록번호가 인증~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회원가입, 취소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 flipH="1">
            <a:off x="4953000" y="1176337"/>
            <a:ext cx="1882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회원가입_재단 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이(가) 표시된 사진&#10;&#10;자동 생성된 설명" id="158" name="Google Shape;1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991" y="2137443"/>
            <a:ext cx="6692893" cy="33850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이(가) 표시된 사진&#10;&#10;자동 생성된 설명" id="159" name="Google Shape;15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991" y="2137443"/>
            <a:ext cx="6692893" cy="334644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4973750" y="754150"/>
            <a:ext cx="1612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회원가입_재단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7006b5fc_0_0"/>
          <p:cNvSpPr txBox="1"/>
          <p:nvPr/>
        </p:nvSpPr>
        <p:spPr>
          <a:xfrm>
            <a:off x="1568450" y="795840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Blood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5c7006b5fc_0_0"/>
          <p:cNvSpPr txBox="1"/>
          <p:nvPr/>
        </p:nvSpPr>
        <p:spPr>
          <a:xfrm>
            <a:off x="8425150" y="817075"/>
            <a:ext cx="991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5c7006b5fc_0_0"/>
          <p:cNvSpPr txBox="1"/>
          <p:nvPr/>
        </p:nvSpPr>
        <p:spPr>
          <a:xfrm>
            <a:off x="1568450" y="1176337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P-0</a:t>
            </a: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c7006b5fc_0_0"/>
          <p:cNvSpPr txBox="1"/>
          <p:nvPr/>
        </p:nvSpPr>
        <p:spPr>
          <a:xfrm>
            <a:off x="8296235" y="806915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2019.06.25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5c7006b5fc_0_0"/>
          <p:cNvSpPr txBox="1"/>
          <p:nvPr/>
        </p:nvSpPr>
        <p:spPr>
          <a:xfrm>
            <a:off x="7514325" y="1969000"/>
            <a:ext cx="17814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Blood Chain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하이퍼링크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내 헌혈증 관리, 기부 및 기부요청, 헌혈증 사용내역 확인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하이퍼링크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전체순위, 월간순위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로그아웃, 마이페이지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하이퍼링크</a:t>
            </a:r>
            <a:endParaRPr/>
          </a:p>
        </p:txBody>
      </p:sp>
      <p:sp>
        <p:nvSpPr>
          <p:cNvPr id="170" name="Google Shape;170;g5c7006b5fc_0_0"/>
          <p:cNvSpPr txBox="1"/>
          <p:nvPr/>
        </p:nvSpPr>
        <p:spPr>
          <a:xfrm flipH="1">
            <a:off x="4953000" y="1176337"/>
            <a:ext cx="1882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메인</a:t>
            </a: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 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5c7006b5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969000"/>
            <a:ext cx="6660702" cy="36047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5c7006b5fc_0_0"/>
          <p:cNvSpPr txBox="1"/>
          <p:nvPr/>
        </p:nvSpPr>
        <p:spPr>
          <a:xfrm>
            <a:off x="4978400" y="762000"/>
            <a:ext cx="982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메인페이지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7006b5fc_2_0"/>
          <p:cNvSpPr txBox="1"/>
          <p:nvPr/>
        </p:nvSpPr>
        <p:spPr>
          <a:xfrm>
            <a:off x="1568450" y="795840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Blood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5c7006b5fc_2_0"/>
          <p:cNvSpPr txBox="1"/>
          <p:nvPr/>
        </p:nvSpPr>
        <p:spPr>
          <a:xfrm>
            <a:off x="8425150" y="817075"/>
            <a:ext cx="991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5c7006b5fc_2_0"/>
          <p:cNvSpPr txBox="1"/>
          <p:nvPr/>
        </p:nvSpPr>
        <p:spPr>
          <a:xfrm>
            <a:off x="1568450" y="1176337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P-0</a:t>
            </a: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5c7006b5fc_2_0"/>
          <p:cNvSpPr txBox="1"/>
          <p:nvPr/>
        </p:nvSpPr>
        <p:spPr>
          <a:xfrm>
            <a:off x="8296235" y="806915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2019.06.25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5c7006b5fc_2_0"/>
          <p:cNvSpPr txBox="1"/>
          <p:nvPr/>
        </p:nvSpPr>
        <p:spPr>
          <a:xfrm>
            <a:off x="7514325" y="1969000"/>
            <a:ext cx="17814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Blood Chain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하이퍼링크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헌혈증 일련번호, 헌혈 날짜, 헌혈 종류, 혈액원명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각각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텍스트, 텍스트 입력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등록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버튼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등록 성공!, 유효하지 않은~ :팝업창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로그아웃, 마이페이지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하이퍼링크</a:t>
            </a:r>
            <a:endParaRPr/>
          </a:p>
        </p:txBody>
      </p:sp>
      <p:sp>
        <p:nvSpPr>
          <p:cNvPr id="182" name="Google Shape;182;g5c7006b5fc_2_0"/>
          <p:cNvSpPr txBox="1"/>
          <p:nvPr/>
        </p:nvSpPr>
        <p:spPr>
          <a:xfrm flipH="1">
            <a:off x="4953000" y="1176337"/>
            <a:ext cx="1882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내 헌혈증 관리 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5c7006b5f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25" y="1480600"/>
            <a:ext cx="5999952" cy="487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5c7006b5fc_2_0"/>
          <p:cNvSpPr txBox="1"/>
          <p:nvPr/>
        </p:nvSpPr>
        <p:spPr>
          <a:xfrm>
            <a:off x="4996800" y="795850"/>
            <a:ext cx="1336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헌혈증 관리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c7006b5fc_2_11"/>
          <p:cNvSpPr txBox="1"/>
          <p:nvPr/>
        </p:nvSpPr>
        <p:spPr>
          <a:xfrm>
            <a:off x="1568450" y="795840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Blood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5c7006b5fc_2_11"/>
          <p:cNvSpPr txBox="1"/>
          <p:nvPr/>
        </p:nvSpPr>
        <p:spPr>
          <a:xfrm>
            <a:off x="8425150" y="817075"/>
            <a:ext cx="991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5c7006b5fc_2_11"/>
          <p:cNvSpPr txBox="1"/>
          <p:nvPr/>
        </p:nvSpPr>
        <p:spPr>
          <a:xfrm>
            <a:off x="1568450" y="1176337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P-0</a:t>
            </a: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5c7006b5fc_2_11"/>
          <p:cNvSpPr txBox="1"/>
          <p:nvPr/>
        </p:nvSpPr>
        <p:spPr>
          <a:xfrm>
            <a:off x="8296235" y="806915"/>
            <a:ext cx="133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2019.06.25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5c7006b5fc_2_11"/>
          <p:cNvSpPr txBox="1"/>
          <p:nvPr/>
        </p:nvSpPr>
        <p:spPr>
          <a:xfrm>
            <a:off x="7514325" y="1969000"/>
            <a:ext cx="17814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Blood Chain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하이퍼링크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No., 제목, 날짜, 개인/재단 구분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텍스트, </a:t>
            </a:r>
            <a:r>
              <a:rPr lang="en-US"/>
              <a:t>리스트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기부하기, 기부 요청하기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버튼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기부완료!, 등록된 헌혈증이~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팝업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로그아웃, 마이페이지: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하이퍼링크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c7006b5fc_2_11"/>
          <p:cNvSpPr txBox="1"/>
          <p:nvPr/>
        </p:nvSpPr>
        <p:spPr>
          <a:xfrm flipH="1">
            <a:off x="5000150" y="1176337"/>
            <a:ext cx="1882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기부 및 기부요청 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5c7006b5fc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2045200"/>
            <a:ext cx="6663174" cy="3604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5c7006b5fc_2_11"/>
          <p:cNvSpPr txBox="1"/>
          <p:nvPr/>
        </p:nvSpPr>
        <p:spPr>
          <a:xfrm>
            <a:off x="5000150" y="795850"/>
            <a:ext cx="1424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기부 및 기부요청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2018-04-09T01:53:04Z</dcterms:created>
</cp:coreProperties>
</file>